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4"/>
    <p:restoredTop sz="92318"/>
  </p:normalViewPr>
  <p:slideViewPr>
    <p:cSldViewPr snapToGrid="0" snapToObjects="1">
      <p:cViewPr varScale="1">
        <p:scale>
          <a:sx n="57" d="100"/>
          <a:sy n="57" d="100"/>
        </p:scale>
        <p:origin x="184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50398F-B629-475F-8DE1-F538E24DA5F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AAA2D2-3E24-466E-8172-F595E2C371C3}">
      <dgm:prSet/>
      <dgm:spPr/>
      <dgm:t>
        <a:bodyPr/>
        <a:lstStyle/>
        <a:p>
          <a:r>
            <a:rPr lang="en-AU"/>
            <a:t>We are learning about </a:t>
          </a:r>
          <a:r>
            <a:rPr lang="en-AU" u="sng"/>
            <a:t>two</a:t>
          </a:r>
          <a:r>
            <a:rPr lang="en-AU"/>
            <a:t> Ancient Greek Civilisations!</a:t>
          </a:r>
          <a:endParaRPr lang="en-US"/>
        </a:p>
      </dgm:t>
    </dgm:pt>
    <dgm:pt modelId="{05DC9084-CCE1-462F-A830-819901EC7239}" type="parTrans" cxnId="{E1A8103C-DC71-4DCB-A028-7391BCB4A890}">
      <dgm:prSet/>
      <dgm:spPr/>
      <dgm:t>
        <a:bodyPr/>
        <a:lstStyle/>
        <a:p>
          <a:endParaRPr lang="en-US"/>
        </a:p>
      </dgm:t>
    </dgm:pt>
    <dgm:pt modelId="{E001E6C9-3552-4BBB-BEC5-F644A79D2E1C}" type="sibTrans" cxnId="{E1A8103C-DC71-4DCB-A028-7391BCB4A890}">
      <dgm:prSet/>
      <dgm:spPr/>
      <dgm:t>
        <a:bodyPr/>
        <a:lstStyle/>
        <a:p>
          <a:endParaRPr lang="en-US"/>
        </a:p>
      </dgm:t>
    </dgm:pt>
    <dgm:pt modelId="{E7C66DB5-82B7-43A1-A426-E2C2C99357CA}">
      <dgm:prSet/>
      <dgm:spPr/>
      <dgm:t>
        <a:bodyPr/>
        <a:lstStyle/>
        <a:p>
          <a:r>
            <a:rPr lang="en-US"/>
            <a:t>1. Minoans</a:t>
          </a:r>
        </a:p>
      </dgm:t>
    </dgm:pt>
    <dgm:pt modelId="{B03A2684-4339-4297-A18B-98F1B4B60F3C}" type="parTrans" cxnId="{354F0DA4-3E18-4067-975D-3CDA8DD317D8}">
      <dgm:prSet/>
      <dgm:spPr/>
      <dgm:t>
        <a:bodyPr/>
        <a:lstStyle/>
        <a:p>
          <a:endParaRPr lang="en-US"/>
        </a:p>
      </dgm:t>
    </dgm:pt>
    <dgm:pt modelId="{480231E8-3C57-495F-BA10-03A0E5ACC74C}" type="sibTrans" cxnId="{354F0DA4-3E18-4067-975D-3CDA8DD317D8}">
      <dgm:prSet/>
      <dgm:spPr/>
      <dgm:t>
        <a:bodyPr/>
        <a:lstStyle/>
        <a:p>
          <a:endParaRPr lang="en-US"/>
        </a:p>
      </dgm:t>
    </dgm:pt>
    <dgm:pt modelId="{CDED88E8-72D8-4C3A-B1A7-A996A11A8C5D}">
      <dgm:prSet/>
      <dgm:spPr/>
      <dgm:t>
        <a:bodyPr/>
        <a:lstStyle/>
        <a:p>
          <a:r>
            <a:rPr lang="en-US"/>
            <a:t>2. Mycenaeans</a:t>
          </a:r>
        </a:p>
      </dgm:t>
    </dgm:pt>
    <dgm:pt modelId="{70FE778D-BDAC-4434-A8E2-F92EBE54B3D7}" type="parTrans" cxnId="{E1B1C9A5-66F4-46CD-8932-C29A3044CF9D}">
      <dgm:prSet/>
      <dgm:spPr/>
      <dgm:t>
        <a:bodyPr/>
        <a:lstStyle/>
        <a:p>
          <a:endParaRPr lang="en-US"/>
        </a:p>
      </dgm:t>
    </dgm:pt>
    <dgm:pt modelId="{51634DFA-6A81-4A33-9465-6F0EEF31C7B6}" type="sibTrans" cxnId="{E1B1C9A5-66F4-46CD-8932-C29A3044CF9D}">
      <dgm:prSet/>
      <dgm:spPr/>
      <dgm:t>
        <a:bodyPr/>
        <a:lstStyle/>
        <a:p>
          <a:endParaRPr lang="en-US"/>
        </a:p>
      </dgm:t>
    </dgm:pt>
    <dgm:pt modelId="{5E81EBF0-9F32-B042-9CF1-21AEDC860426}" type="pres">
      <dgm:prSet presAssocID="{4650398F-B629-475F-8DE1-F538E24DA5F0}" presName="linear" presStyleCnt="0">
        <dgm:presLayoutVars>
          <dgm:animLvl val="lvl"/>
          <dgm:resizeHandles val="exact"/>
        </dgm:presLayoutVars>
      </dgm:prSet>
      <dgm:spPr/>
    </dgm:pt>
    <dgm:pt modelId="{B0B216C1-BC00-1F48-AA2D-4E9C057DA027}" type="pres">
      <dgm:prSet presAssocID="{AFAAA2D2-3E24-466E-8172-F595E2C371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17290D-381A-6149-BF54-3116846CF88D}" type="pres">
      <dgm:prSet presAssocID="{E001E6C9-3552-4BBB-BEC5-F644A79D2E1C}" presName="spacer" presStyleCnt="0"/>
      <dgm:spPr/>
    </dgm:pt>
    <dgm:pt modelId="{0BB24F7D-C579-664A-868F-F74AF8E89E3B}" type="pres">
      <dgm:prSet presAssocID="{E7C66DB5-82B7-43A1-A426-E2C2C99357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7FDBB92-75C0-0C47-A808-CABEBB933306}" type="pres">
      <dgm:prSet presAssocID="{480231E8-3C57-495F-BA10-03A0E5ACC74C}" presName="spacer" presStyleCnt="0"/>
      <dgm:spPr/>
    </dgm:pt>
    <dgm:pt modelId="{EEA58E33-AEC6-314F-9B8F-DAE74EDA89AB}" type="pres">
      <dgm:prSet presAssocID="{CDED88E8-72D8-4C3A-B1A7-A996A11A8C5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AE45E18-7476-6645-8563-6BC83D479E92}" type="presOf" srcId="{CDED88E8-72D8-4C3A-B1A7-A996A11A8C5D}" destId="{EEA58E33-AEC6-314F-9B8F-DAE74EDA89AB}" srcOrd="0" destOrd="0" presId="urn:microsoft.com/office/officeart/2005/8/layout/vList2"/>
    <dgm:cxn modelId="{E1A8103C-DC71-4DCB-A028-7391BCB4A890}" srcId="{4650398F-B629-475F-8DE1-F538E24DA5F0}" destId="{AFAAA2D2-3E24-466E-8172-F595E2C371C3}" srcOrd="0" destOrd="0" parTransId="{05DC9084-CCE1-462F-A830-819901EC7239}" sibTransId="{E001E6C9-3552-4BBB-BEC5-F644A79D2E1C}"/>
    <dgm:cxn modelId="{354F0DA4-3E18-4067-975D-3CDA8DD317D8}" srcId="{4650398F-B629-475F-8DE1-F538E24DA5F0}" destId="{E7C66DB5-82B7-43A1-A426-E2C2C99357CA}" srcOrd="1" destOrd="0" parTransId="{B03A2684-4339-4297-A18B-98F1B4B60F3C}" sibTransId="{480231E8-3C57-495F-BA10-03A0E5ACC74C}"/>
    <dgm:cxn modelId="{E1B1C9A5-66F4-46CD-8932-C29A3044CF9D}" srcId="{4650398F-B629-475F-8DE1-F538E24DA5F0}" destId="{CDED88E8-72D8-4C3A-B1A7-A996A11A8C5D}" srcOrd="2" destOrd="0" parTransId="{70FE778D-BDAC-4434-A8E2-F92EBE54B3D7}" sibTransId="{51634DFA-6A81-4A33-9465-6F0EEF31C7B6}"/>
    <dgm:cxn modelId="{FEEDFDB4-6376-2141-8D66-5954596B8A7F}" type="presOf" srcId="{E7C66DB5-82B7-43A1-A426-E2C2C99357CA}" destId="{0BB24F7D-C579-664A-868F-F74AF8E89E3B}" srcOrd="0" destOrd="0" presId="urn:microsoft.com/office/officeart/2005/8/layout/vList2"/>
    <dgm:cxn modelId="{C6440DE1-15FF-844A-A3CB-F6F8A97B5482}" type="presOf" srcId="{AFAAA2D2-3E24-466E-8172-F595E2C371C3}" destId="{B0B216C1-BC00-1F48-AA2D-4E9C057DA027}" srcOrd="0" destOrd="0" presId="urn:microsoft.com/office/officeart/2005/8/layout/vList2"/>
    <dgm:cxn modelId="{1C685BE6-A930-2E41-9F07-8C11B9C89A0C}" type="presOf" srcId="{4650398F-B629-475F-8DE1-F538E24DA5F0}" destId="{5E81EBF0-9F32-B042-9CF1-21AEDC860426}" srcOrd="0" destOrd="0" presId="urn:microsoft.com/office/officeart/2005/8/layout/vList2"/>
    <dgm:cxn modelId="{2173F582-1FA9-3D41-A3D7-D0D397D35060}" type="presParOf" srcId="{5E81EBF0-9F32-B042-9CF1-21AEDC860426}" destId="{B0B216C1-BC00-1F48-AA2D-4E9C057DA027}" srcOrd="0" destOrd="0" presId="urn:microsoft.com/office/officeart/2005/8/layout/vList2"/>
    <dgm:cxn modelId="{45438E0B-77C3-1C46-BDEA-7648799A5749}" type="presParOf" srcId="{5E81EBF0-9F32-B042-9CF1-21AEDC860426}" destId="{CB17290D-381A-6149-BF54-3116846CF88D}" srcOrd="1" destOrd="0" presId="urn:microsoft.com/office/officeart/2005/8/layout/vList2"/>
    <dgm:cxn modelId="{F2218BD9-ED2B-D64E-92D3-C4EE774B64C0}" type="presParOf" srcId="{5E81EBF0-9F32-B042-9CF1-21AEDC860426}" destId="{0BB24F7D-C579-664A-868F-F74AF8E89E3B}" srcOrd="2" destOrd="0" presId="urn:microsoft.com/office/officeart/2005/8/layout/vList2"/>
    <dgm:cxn modelId="{946AD7AA-DB40-1043-8BCF-5B255080EF77}" type="presParOf" srcId="{5E81EBF0-9F32-B042-9CF1-21AEDC860426}" destId="{C7FDBB92-75C0-0C47-A808-CABEBB933306}" srcOrd="3" destOrd="0" presId="urn:microsoft.com/office/officeart/2005/8/layout/vList2"/>
    <dgm:cxn modelId="{E50749FA-D2CB-7347-BC73-346700B03304}" type="presParOf" srcId="{5E81EBF0-9F32-B042-9CF1-21AEDC860426}" destId="{EEA58E33-AEC6-314F-9B8F-DAE74EDA89A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4A2828-15C2-4AA4-94B2-3FEEF37F645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ED2CED7-264A-4607-8FBC-CFFBE05FBA4C}">
      <dgm:prSet/>
      <dgm:spPr/>
      <dgm:t>
        <a:bodyPr/>
        <a:lstStyle/>
        <a:p>
          <a:pPr>
            <a:defRPr cap="all"/>
          </a:pPr>
          <a:r>
            <a:rPr lang="en-AU"/>
            <a:t>Your workbook</a:t>
          </a:r>
          <a:endParaRPr lang="en-US"/>
        </a:p>
      </dgm:t>
    </dgm:pt>
    <dgm:pt modelId="{6708D339-8DC4-4481-BC0C-974DD9A56436}" type="parTrans" cxnId="{3E4DA3E1-258C-453F-8B0C-F6E3E1045809}">
      <dgm:prSet/>
      <dgm:spPr/>
      <dgm:t>
        <a:bodyPr/>
        <a:lstStyle/>
        <a:p>
          <a:endParaRPr lang="en-US"/>
        </a:p>
      </dgm:t>
    </dgm:pt>
    <dgm:pt modelId="{A357CDEC-8420-4C33-8314-3378688F4438}" type="sibTrans" cxnId="{3E4DA3E1-258C-453F-8B0C-F6E3E1045809}">
      <dgm:prSet/>
      <dgm:spPr/>
      <dgm:t>
        <a:bodyPr/>
        <a:lstStyle/>
        <a:p>
          <a:endParaRPr lang="en-US"/>
        </a:p>
      </dgm:t>
    </dgm:pt>
    <dgm:pt modelId="{EBCEC00D-66CD-4BBB-A997-BEBDE993524E}">
      <dgm:prSet/>
      <dgm:spPr/>
      <dgm:t>
        <a:bodyPr/>
        <a:lstStyle/>
        <a:p>
          <a:pPr>
            <a:defRPr cap="all"/>
          </a:pPr>
          <a:r>
            <a:rPr lang="en-AU" dirty="0"/>
            <a:t>Revision/help</a:t>
          </a:r>
          <a:endParaRPr lang="en-US" dirty="0"/>
        </a:p>
      </dgm:t>
    </dgm:pt>
    <dgm:pt modelId="{7F0D482B-811E-4913-B6E5-D457C8D18AB8}" type="parTrans" cxnId="{67CF5DE6-342C-4D93-B3EE-22F3AFFA36F7}">
      <dgm:prSet/>
      <dgm:spPr/>
      <dgm:t>
        <a:bodyPr/>
        <a:lstStyle/>
        <a:p>
          <a:endParaRPr lang="en-US"/>
        </a:p>
      </dgm:t>
    </dgm:pt>
    <dgm:pt modelId="{724EE1E7-6FD7-4993-9C79-5B4172AFC262}" type="sibTrans" cxnId="{67CF5DE6-342C-4D93-B3EE-22F3AFFA36F7}">
      <dgm:prSet/>
      <dgm:spPr/>
      <dgm:t>
        <a:bodyPr/>
        <a:lstStyle/>
        <a:p>
          <a:endParaRPr lang="en-US"/>
        </a:p>
      </dgm:t>
    </dgm:pt>
    <dgm:pt modelId="{BD05FD18-A147-4F3B-8777-670766FB72BF}">
      <dgm:prSet/>
      <dgm:spPr/>
      <dgm:t>
        <a:bodyPr/>
        <a:lstStyle/>
        <a:p>
          <a:pPr>
            <a:defRPr cap="all"/>
          </a:pPr>
          <a:r>
            <a:rPr lang="en-AU" dirty="0"/>
            <a:t>Permission Slips</a:t>
          </a:r>
          <a:endParaRPr lang="en-US" dirty="0"/>
        </a:p>
      </dgm:t>
    </dgm:pt>
    <dgm:pt modelId="{007FE9F7-BD08-417E-9B36-47248A714A3B}" type="parTrans" cxnId="{C957B167-89E9-4BFB-BBDF-EC995A79346B}">
      <dgm:prSet/>
      <dgm:spPr/>
      <dgm:t>
        <a:bodyPr/>
        <a:lstStyle/>
        <a:p>
          <a:endParaRPr lang="en-US"/>
        </a:p>
      </dgm:t>
    </dgm:pt>
    <dgm:pt modelId="{B1F7B593-3FCC-4AA0-9BC1-1FFD73813939}" type="sibTrans" cxnId="{C957B167-89E9-4BFB-BBDF-EC995A79346B}">
      <dgm:prSet/>
      <dgm:spPr/>
      <dgm:t>
        <a:bodyPr/>
        <a:lstStyle/>
        <a:p>
          <a:endParaRPr lang="en-US"/>
        </a:p>
      </dgm:t>
    </dgm:pt>
    <dgm:pt modelId="{4BEDB7B0-0500-4DF9-8240-82275CABD598}">
      <dgm:prSet/>
      <dgm:spPr/>
      <dgm:t>
        <a:bodyPr/>
        <a:lstStyle/>
        <a:p>
          <a:pPr>
            <a:defRPr cap="all"/>
          </a:pPr>
          <a:r>
            <a:rPr lang="en-AU"/>
            <a:t>This sign -&gt; </a:t>
          </a:r>
          <a:endParaRPr lang="en-US"/>
        </a:p>
      </dgm:t>
    </dgm:pt>
    <dgm:pt modelId="{FBD26F3E-4D24-447E-A441-7D8CE9910DB2}" type="parTrans" cxnId="{C10CEE9A-D3EA-483C-87FD-5291C18F10AA}">
      <dgm:prSet/>
      <dgm:spPr/>
      <dgm:t>
        <a:bodyPr/>
        <a:lstStyle/>
        <a:p>
          <a:endParaRPr lang="en-US"/>
        </a:p>
      </dgm:t>
    </dgm:pt>
    <dgm:pt modelId="{36E4E242-CAB2-4826-83ED-B4B57DD9FCAA}" type="sibTrans" cxnId="{C10CEE9A-D3EA-483C-87FD-5291C18F10AA}">
      <dgm:prSet/>
      <dgm:spPr/>
      <dgm:t>
        <a:bodyPr/>
        <a:lstStyle/>
        <a:p>
          <a:endParaRPr lang="en-US"/>
        </a:p>
      </dgm:t>
    </dgm:pt>
    <dgm:pt modelId="{CA535C33-D540-475B-A2F0-7899C76B21FA}" type="pres">
      <dgm:prSet presAssocID="{194A2828-15C2-4AA4-94B2-3FEEF37F6454}" presName="root" presStyleCnt="0">
        <dgm:presLayoutVars>
          <dgm:dir/>
          <dgm:resizeHandles val="exact"/>
        </dgm:presLayoutVars>
      </dgm:prSet>
      <dgm:spPr/>
    </dgm:pt>
    <dgm:pt modelId="{430E9BA2-13CB-45BB-B290-9ABE4DE5D721}" type="pres">
      <dgm:prSet presAssocID="{6ED2CED7-264A-4607-8FBC-CFFBE05FBA4C}" presName="compNode" presStyleCnt="0"/>
      <dgm:spPr/>
    </dgm:pt>
    <dgm:pt modelId="{30F528C1-EFD2-470D-B443-B1B10B29556F}" type="pres">
      <dgm:prSet presAssocID="{6ED2CED7-264A-4607-8FBC-CFFBE05FBA4C}" presName="iconBgRect" presStyleLbl="bgShp" presStyleIdx="0" presStyleCnt="4"/>
      <dgm:spPr/>
    </dgm:pt>
    <dgm:pt modelId="{021454A1-EEA2-4540-8974-5CF8CB525D80}" type="pres">
      <dgm:prSet presAssocID="{6ED2CED7-264A-4607-8FBC-CFFBE05FBA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D3E88E1-1924-4993-8A4F-61966920EF4D}" type="pres">
      <dgm:prSet presAssocID="{6ED2CED7-264A-4607-8FBC-CFFBE05FBA4C}" presName="spaceRect" presStyleCnt="0"/>
      <dgm:spPr/>
    </dgm:pt>
    <dgm:pt modelId="{A964470D-08CC-4433-84B8-C5B94AD65DE0}" type="pres">
      <dgm:prSet presAssocID="{6ED2CED7-264A-4607-8FBC-CFFBE05FBA4C}" presName="textRect" presStyleLbl="revTx" presStyleIdx="0" presStyleCnt="4">
        <dgm:presLayoutVars>
          <dgm:chMax val="1"/>
          <dgm:chPref val="1"/>
        </dgm:presLayoutVars>
      </dgm:prSet>
      <dgm:spPr/>
    </dgm:pt>
    <dgm:pt modelId="{204D46D4-3D95-4977-83EE-836E151D4253}" type="pres">
      <dgm:prSet presAssocID="{A357CDEC-8420-4C33-8314-3378688F4438}" presName="sibTrans" presStyleCnt="0"/>
      <dgm:spPr/>
    </dgm:pt>
    <dgm:pt modelId="{363C576C-3566-4D3C-88D6-962368789C63}" type="pres">
      <dgm:prSet presAssocID="{EBCEC00D-66CD-4BBB-A997-BEBDE993524E}" presName="compNode" presStyleCnt="0"/>
      <dgm:spPr/>
    </dgm:pt>
    <dgm:pt modelId="{AC0D7395-1460-4993-ACCE-C1CBB1DC75A2}" type="pres">
      <dgm:prSet presAssocID="{EBCEC00D-66CD-4BBB-A997-BEBDE993524E}" presName="iconBgRect" presStyleLbl="bgShp" presStyleIdx="1" presStyleCnt="4"/>
      <dgm:spPr/>
    </dgm:pt>
    <dgm:pt modelId="{CDAC9521-497B-40DD-8488-103A455217BB}" type="pres">
      <dgm:prSet presAssocID="{EBCEC00D-66CD-4BBB-A997-BEBDE99352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CF06BFFC-F2EA-4D3E-8A35-46BA954779ED}" type="pres">
      <dgm:prSet presAssocID="{EBCEC00D-66CD-4BBB-A997-BEBDE993524E}" presName="spaceRect" presStyleCnt="0"/>
      <dgm:spPr/>
    </dgm:pt>
    <dgm:pt modelId="{F1F288B8-2D59-4CCC-886B-944D64D5432F}" type="pres">
      <dgm:prSet presAssocID="{EBCEC00D-66CD-4BBB-A997-BEBDE993524E}" presName="textRect" presStyleLbl="revTx" presStyleIdx="1" presStyleCnt="4">
        <dgm:presLayoutVars>
          <dgm:chMax val="1"/>
          <dgm:chPref val="1"/>
        </dgm:presLayoutVars>
      </dgm:prSet>
      <dgm:spPr/>
    </dgm:pt>
    <dgm:pt modelId="{2B2806E6-0C06-4453-82C5-87E859309C3A}" type="pres">
      <dgm:prSet presAssocID="{724EE1E7-6FD7-4993-9C79-5B4172AFC262}" presName="sibTrans" presStyleCnt="0"/>
      <dgm:spPr/>
    </dgm:pt>
    <dgm:pt modelId="{CD9E3FAB-8F0A-4E5A-8A66-19218E57E1BD}" type="pres">
      <dgm:prSet presAssocID="{BD05FD18-A147-4F3B-8777-670766FB72BF}" presName="compNode" presStyleCnt="0"/>
      <dgm:spPr/>
    </dgm:pt>
    <dgm:pt modelId="{CE6286B9-476B-4F49-BEFC-D0829E441984}" type="pres">
      <dgm:prSet presAssocID="{BD05FD18-A147-4F3B-8777-670766FB72BF}" presName="iconBgRect" presStyleLbl="bgShp" presStyleIdx="2" presStyleCnt="4"/>
      <dgm:spPr/>
    </dgm:pt>
    <dgm:pt modelId="{F8D57EF6-8983-455B-8D78-7CCBEE1631ED}" type="pres">
      <dgm:prSet presAssocID="{BD05FD18-A147-4F3B-8777-670766FB72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A3A1B2FB-8E2E-447F-A668-1D3BB988EFFB}" type="pres">
      <dgm:prSet presAssocID="{BD05FD18-A147-4F3B-8777-670766FB72BF}" presName="spaceRect" presStyleCnt="0"/>
      <dgm:spPr/>
    </dgm:pt>
    <dgm:pt modelId="{9C8AFD77-05DF-43D8-A2FE-43E726330388}" type="pres">
      <dgm:prSet presAssocID="{BD05FD18-A147-4F3B-8777-670766FB72BF}" presName="textRect" presStyleLbl="revTx" presStyleIdx="2" presStyleCnt="4">
        <dgm:presLayoutVars>
          <dgm:chMax val="1"/>
          <dgm:chPref val="1"/>
        </dgm:presLayoutVars>
      </dgm:prSet>
      <dgm:spPr/>
    </dgm:pt>
    <dgm:pt modelId="{2DDB3FC4-5845-4183-8A09-E41BB875B453}" type="pres">
      <dgm:prSet presAssocID="{B1F7B593-3FCC-4AA0-9BC1-1FFD73813939}" presName="sibTrans" presStyleCnt="0"/>
      <dgm:spPr/>
    </dgm:pt>
    <dgm:pt modelId="{BA26FF67-95AB-4B42-8D21-C4230AE0EFD6}" type="pres">
      <dgm:prSet presAssocID="{4BEDB7B0-0500-4DF9-8240-82275CABD598}" presName="compNode" presStyleCnt="0"/>
      <dgm:spPr/>
    </dgm:pt>
    <dgm:pt modelId="{55AE94B7-57B8-428C-A30F-6DEB36C01895}" type="pres">
      <dgm:prSet presAssocID="{4BEDB7B0-0500-4DF9-8240-82275CABD598}" presName="iconBgRect" presStyleLbl="bgShp" presStyleIdx="3" presStyleCnt="4"/>
      <dgm:spPr/>
    </dgm:pt>
    <dgm:pt modelId="{5CC88F77-7091-4A32-B241-B006BA5DA762}" type="pres">
      <dgm:prSet presAssocID="{4BEDB7B0-0500-4DF9-8240-82275CABD59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"/>
        </a:ext>
      </dgm:extLst>
    </dgm:pt>
    <dgm:pt modelId="{0BC6834A-F6E8-40D4-9AB5-DB25E69E374B}" type="pres">
      <dgm:prSet presAssocID="{4BEDB7B0-0500-4DF9-8240-82275CABD598}" presName="spaceRect" presStyleCnt="0"/>
      <dgm:spPr/>
    </dgm:pt>
    <dgm:pt modelId="{A59F865E-EAD3-4A94-A5E0-C7B0D9058B7D}" type="pres">
      <dgm:prSet presAssocID="{4BEDB7B0-0500-4DF9-8240-82275CABD59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B65FD62-19D3-4F11-AD43-4D8A8D7A3545}" type="presOf" srcId="{194A2828-15C2-4AA4-94B2-3FEEF37F6454}" destId="{CA535C33-D540-475B-A2F0-7899C76B21FA}" srcOrd="0" destOrd="0" presId="urn:microsoft.com/office/officeart/2018/5/layout/IconCircleLabelList"/>
    <dgm:cxn modelId="{C957B167-89E9-4BFB-BBDF-EC995A79346B}" srcId="{194A2828-15C2-4AA4-94B2-3FEEF37F6454}" destId="{BD05FD18-A147-4F3B-8777-670766FB72BF}" srcOrd="2" destOrd="0" parTransId="{007FE9F7-BD08-417E-9B36-47248A714A3B}" sibTransId="{B1F7B593-3FCC-4AA0-9BC1-1FFD73813939}"/>
    <dgm:cxn modelId="{4B0A7E93-9C84-4745-BA22-1E2FD79E2F8B}" type="presOf" srcId="{BD05FD18-A147-4F3B-8777-670766FB72BF}" destId="{9C8AFD77-05DF-43D8-A2FE-43E726330388}" srcOrd="0" destOrd="0" presId="urn:microsoft.com/office/officeart/2018/5/layout/IconCircleLabelList"/>
    <dgm:cxn modelId="{C10CEE9A-D3EA-483C-87FD-5291C18F10AA}" srcId="{194A2828-15C2-4AA4-94B2-3FEEF37F6454}" destId="{4BEDB7B0-0500-4DF9-8240-82275CABD598}" srcOrd="3" destOrd="0" parTransId="{FBD26F3E-4D24-447E-A441-7D8CE9910DB2}" sibTransId="{36E4E242-CAB2-4826-83ED-B4B57DD9FCAA}"/>
    <dgm:cxn modelId="{30F827B0-C432-4EE9-9B6A-BE679D6C2A58}" type="presOf" srcId="{4BEDB7B0-0500-4DF9-8240-82275CABD598}" destId="{A59F865E-EAD3-4A94-A5E0-C7B0D9058B7D}" srcOrd="0" destOrd="0" presId="urn:microsoft.com/office/officeart/2018/5/layout/IconCircleLabelList"/>
    <dgm:cxn modelId="{F3C9A9BB-D1C8-464F-99B9-F7CC32BB80DF}" type="presOf" srcId="{EBCEC00D-66CD-4BBB-A997-BEBDE993524E}" destId="{F1F288B8-2D59-4CCC-886B-944D64D5432F}" srcOrd="0" destOrd="0" presId="urn:microsoft.com/office/officeart/2018/5/layout/IconCircleLabelList"/>
    <dgm:cxn modelId="{666A0CDD-9E93-480C-86DB-2E447D4A461D}" type="presOf" srcId="{6ED2CED7-264A-4607-8FBC-CFFBE05FBA4C}" destId="{A964470D-08CC-4433-84B8-C5B94AD65DE0}" srcOrd="0" destOrd="0" presId="urn:microsoft.com/office/officeart/2018/5/layout/IconCircleLabelList"/>
    <dgm:cxn modelId="{3E4DA3E1-258C-453F-8B0C-F6E3E1045809}" srcId="{194A2828-15C2-4AA4-94B2-3FEEF37F6454}" destId="{6ED2CED7-264A-4607-8FBC-CFFBE05FBA4C}" srcOrd="0" destOrd="0" parTransId="{6708D339-8DC4-4481-BC0C-974DD9A56436}" sibTransId="{A357CDEC-8420-4C33-8314-3378688F4438}"/>
    <dgm:cxn modelId="{67CF5DE6-342C-4D93-B3EE-22F3AFFA36F7}" srcId="{194A2828-15C2-4AA4-94B2-3FEEF37F6454}" destId="{EBCEC00D-66CD-4BBB-A997-BEBDE993524E}" srcOrd="1" destOrd="0" parTransId="{7F0D482B-811E-4913-B6E5-D457C8D18AB8}" sibTransId="{724EE1E7-6FD7-4993-9C79-5B4172AFC262}"/>
    <dgm:cxn modelId="{F5B9A0A3-29DC-4CDF-820E-FC7D056113E4}" type="presParOf" srcId="{CA535C33-D540-475B-A2F0-7899C76B21FA}" destId="{430E9BA2-13CB-45BB-B290-9ABE4DE5D721}" srcOrd="0" destOrd="0" presId="urn:microsoft.com/office/officeart/2018/5/layout/IconCircleLabelList"/>
    <dgm:cxn modelId="{8440A76B-A71F-4670-A32E-3FCBFA65A520}" type="presParOf" srcId="{430E9BA2-13CB-45BB-B290-9ABE4DE5D721}" destId="{30F528C1-EFD2-470D-B443-B1B10B29556F}" srcOrd="0" destOrd="0" presId="urn:microsoft.com/office/officeart/2018/5/layout/IconCircleLabelList"/>
    <dgm:cxn modelId="{932662AC-F10B-40A6-91E6-1081E993F541}" type="presParOf" srcId="{430E9BA2-13CB-45BB-B290-9ABE4DE5D721}" destId="{021454A1-EEA2-4540-8974-5CF8CB525D80}" srcOrd="1" destOrd="0" presId="urn:microsoft.com/office/officeart/2018/5/layout/IconCircleLabelList"/>
    <dgm:cxn modelId="{3BEEBCF7-7D4F-4536-9AFF-62B8DE38B71E}" type="presParOf" srcId="{430E9BA2-13CB-45BB-B290-9ABE4DE5D721}" destId="{6D3E88E1-1924-4993-8A4F-61966920EF4D}" srcOrd="2" destOrd="0" presId="urn:microsoft.com/office/officeart/2018/5/layout/IconCircleLabelList"/>
    <dgm:cxn modelId="{94EA7679-6B7E-4B77-8F7B-88DFB6945289}" type="presParOf" srcId="{430E9BA2-13CB-45BB-B290-9ABE4DE5D721}" destId="{A964470D-08CC-4433-84B8-C5B94AD65DE0}" srcOrd="3" destOrd="0" presId="urn:microsoft.com/office/officeart/2018/5/layout/IconCircleLabelList"/>
    <dgm:cxn modelId="{3DBDD3E0-F624-4F58-87A8-10AF19697B83}" type="presParOf" srcId="{CA535C33-D540-475B-A2F0-7899C76B21FA}" destId="{204D46D4-3D95-4977-83EE-836E151D4253}" srcOrd="1" destOrd="0" presId="urn:microsoft.com/office/officeart/2018/5/layout/IconCircleLabelList"/>
    <dgm:cxn modelId="{2441BC9F-7239-4801-A6F3-78D64F8094A5}" type="presParOf" srcId="{CA535C33-D540-475B-A2F0-7899C76B21FA}" destId="{363C576C-3566-4D3C-88D6-962368789C63}" srcOrd="2" destOrd="0" presId="urn:microsoft.com/office/officeart/2018/5/layout/IconCircleLabelList"/>
    <dgm:cxn modelId="{C580A55A-79C0-42E6-8F09-6D786241F845}" type="presParOf" srcId="{363C576C-3566-4D3C-88D6-962368789C63}" destId="{AC0D7395-1460-4993-ACCE-C1CBB1DC75A2}" srcOrd="0" destOrd="0" presId="urn:microsoft.com/office/officeart/2018/5/layout/IconCircleLabelList"/>
    <dgm:cxn modelId="{A9B291A7-5893-4754-A008-6CB23E2E28E8}" type="presParOf" srcId="{363C576C-3566-4D3C-88D6-962368789C63}" destId="{CDAC9521-497B-40DD-8488-103A455217BB}" srcOrd="1" destOrd="0" presId="urn:microsoft.com/office/officeart/2018/5/layout/IconCircleLabelList"/>
    <dgm:cxn modelId="{91B44BCE-42D3-4ABA-9C7E-40F46C59267F}" type="presParOf" srcId="{363C576C-3566-4D3C-88D6-962368789C63}" destId="{CF06BFFC-F2EA-4D3E-8A35-46BA954779ED}" srcOrd="2" destOrd="0" presId="urn:microsoft.com/office/officeart/2018/5/layout/IconCircleLabelList"/>
    <dgm:cxn modelId="{02C275F7-BFBC-47A2-A107-52DCC5BB997A}" type="presParOf" srcId="{363C576C-3566-4D3C-88D6-962368789C63}" destId="{F1F288B8-2D59-4CCC-886B-944D64D5432F}" srcOrd="3" destOrd="0" presId="urn:microsoft.com/office/officeart/2018/5/layout/IconCircleLabelList"/>
    <dgm:cxn modelId="{464864E6-3FD4-4767-B4BF-7C0266C23BC5}" type="presParOf" srcId="{CA535C33-D540-475B-A2F0-7899C76B21FA}" destId="{2B2806E6-0C06-4453-82C5-87E859309C3A}" srcOrd="3" destOrd="0" presId="urn:microsoft.com/office/officeart/2018/5/layout/IconCircleLabelList"/>
    <dgm:cxn modelId="{9CE21E13-D93B-4CB3-930E-CC0D73A65551}" type="presParOf" srcId="{CA535C33-D540-475B-A2F0-7899C76B21FA}" destId="{CD9E3FAB-8F0A-4E5A-8A66-19218E57E1BD}" srcOrd="4" destOrd="0" presId="urn:microsoft.com/office/officeart/2018/5/layout/IconCircleLabelList"/>
    <dgm:cxn modelId="{73519592-2F46-4FD5-8AD3-D19DCDF9443C}" type="presParOf" srcId="{CD9E3FAB-8F0A-4E5A-8A66-19218E57E1BD}" destId="{CE6286B9-476B-4F49-BEFC-D0829E441984}" srcOrd="0" destOrd="0" presId="urn:microsoft.com/office/officeart/2018/5/layout/IconCircleLabelList"/>
    <dgm:cxn modelId="{F41AC6B4-E225-4784-8308-1928F7CEB948}" type="presParOf" srcId="{CD9E3FAB-8F0A-4E5A-8A66-19218E57E1BD}" destId="{F8D57EF6-8983-455B-8D78-7CCBEE1631ED}" srcOrd="1" destOrd="0" presId="urn:microsoft.com/office/officeart/2018/5/layout/IconCircleLabelList"/>
    <dgm:cxn modelId="{4458FDA5-4A53-47EE-854A-E1B5A298AF6E}" type="presParOf" srcId="{CD9E3FAB-8F0A-4E5A-8A66-19218E57E1BD}" destId="{A3A1B2FB-8E2E-447F-A668-1D3BB988EFFB}" srcOrd="2" destOrd="0" presId="urn:microsoft.com/office/officeart/2018/5/layout/IconCircleLabelList"/>
    <dgm:cxn modelId="{104DB872-324A-4759-8786-BE3D25096A53}" type="presParOf" srcId="{CD9E3FAB-8F0A-4E5A-8A66-19218E57E1BD}" destId="{9C8AFD77-05DF-43D8-A2FE-43E726330388}" srcOrd="3" destOrd="0" presId="urn:microsoft.com/office/officeart/2018/5/layout/IconCircleLabelList"/>
    <dgm:cxn modelId="{65BE9D5B-4904-41D0-8C7A-F5D115B5A615}" type="presParOf" srcId="{CA535C33-D540-475B-A2F0-7899C76B21FA}" destId="{2DDB3FC4-5845-4183-8A09-E41BB875B453}" srcOrd="5" destOrd="0" presId="urn:microsoft.com/office/officeart/2018/5/layout/IconCircleLabelList"/>
    <dgm:cxn modelId="{DE52837D-6B26-49EC-9933-9AB7BAB7A8AF}" type="presParOf" srcId="{CA535C33-D540-475B-A2F0-7899C76B21FA}" destId="{BA26FF67-95AB-4B42-8D21-C4230AE0EFD6}" srcOrd="6" destOrd="0" presId="urn:microsoft.com/office/officeart/2018/5/layout/IconCircleLabelList"/>
    <dgm:cxn modelId="{24E779B7-7B8E-43B6-A06E-13796FA30FEA}" type="presParOf" srcId="{BA26FF67-95AB-4B42-8D21-C4230AE0EFD6}" destId="{55AE94B7-57B8-428C-A30F-6DEB36C01895}" srcOrd="0" destOrd="0" presId="urn:microsoft.com/office/officeart/2018/5/layout/IconCircleLabelList"/>
    <dgm:cxn modelId="{277E181F-4693-441B-AFCF-4D2090BBCD03}" type="presParOf" srcId="{BA26FF67-95AB-4B42-8D21-C4230AE0EFD6}" destId="{5CC88F77-7091-4A32-B241-B006BA5DA762}" srcOrd="1" destOrd="0" presId="urn:microsoft.com/office/officeart/2018/5/layout/IconCircleLabelList"/>
    <dgm:cxn modelId="{3AF043AD-682E-43FF-B7F0-54AB9ECC4786}" type="presParOf" srcId="{BA26FF67-95AB-4B42-8D21-C4230AE0EFD6}" destId="{0BC6834A-F6E8-40D4-9AB5-DB25E69E374B}" srcOrd="2" destOrd="0" presId="urn:microsoft.com/office/officeart/2018/5/layout/IconCircleLabelList"/>
    <dgm:cxn modelId="{407C2851-6F3A-4F1B-B3E9-CF6788D38F18}" type="presParOf" srcId="{BA26FF67-95AB-4B42-8D21-C4230AE0EFD6}" destId="{A59F865E-EAD3-4A94-A5E0-C7B0D9058B7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C4D3B2-CBE3-46FA-AB6F-B9DE5973C2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36DD9F-4D3C-4418-9EB5-61CFE8DA80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Chronology </a:t>
          </a:r>
        </a:p>
      </dgm:t>
    </dgm:pt>
    <dgm:pt modelId="{4BE7AA4A-C888-4759-8310-AB058A9A4D7B}" type="parTrans" cxnId="{A975DDB4-3588-443E-9AFA-7C41D13BACD7}">
      <dgm:prSet/>
      <dgm:spPr/>
      <dgm:t>
        <a:bodyPr/>
        <a:lstStyle/>
        <a:p>
          <a:endParaRPr lang="en-US"/>
        </a:p>
      </dgm:t>
    </dgm:pt>
    <dgm:pt modelId="{559F27F5-1514-41E6-AA6D-8073112E8284}" type="sibTrans" cxnId="{A975DDB4-3588-443E-9AFA-7C41D13BACD7}">
      <dgm:prSet/>
      <dgm:spPr/>
      <dgm:t>
        <a:bodyPr/>
        <a:lstStyle/>
        <a:p>
          <a:endParaRPr lang="en-US"/>
        </a:p>
      </dgm:t>
    </dgm:pt>
    <dgm:pt modelId="{63F44B87-07BC-41B7-92AD-9E8E1CFF69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Periods</a:t>
          </a:r>
        </a:p>
      </dgm:t>
    </dgm:pt>
    <dgm:pt modelId="{EF664FB3-D01A-4D56-9094-019B6B5858F4}" type="parTrans" cxnId="{FF606E10-AD23-4238-B9A2-40CC012A526B}">
      <dgm:prSet/>
      <dgm:spPr/>
      <dgm:t>
        <a:bodyPr/>
        <a:lstStyle/>
        <a:p>
          <a:endParaRPr lang="en-US"/>
        </a:p>
      </dgm:t>
    </dgm:pt>
    <dgm:pt modelId="{B082512C-01D7-4EA0-B37D-788BD34E179A}" type="sibTrans" cxnId="{FF606E10-AD23-4238-B9A2-40CC012A526B}">
      <dgm:prSet/>
      <dgm:spPr/>
      <dgm:t>
        <a:bodyPr/>
        <a:lstStyle/>
        <a:p>
          <a:endParaRPr lang="en-US"/>
        </a:p>
      </dgm:t>
    </dgm:pt>
    <dgm:pt modelId="{20759B57-EBE1-4C5D-B106-9827C0313F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Timelines</a:t>
          </a:r>
        </a:p>
      </dgm:t>
    </dgm:pt>
    <dgm:pt modelId="{F27C5C7B-1A3A-42CF-9EB5-583F296613F8}" type="parTrans" cxnId="{67E04C99-78EF-42EB-88F6-3BDBF111BC73}">
      <dgm:prSet/>
      <dgm:spPr/>
      <dgm:t>
        <a:bodyPr/>
        <a:lstStyle/>
        <a:p>
          <a:endParaRPr lang="en-US"/>
        </a:p>
      </dgm:t>
    </dgm:pt>
    <dgm:pt modelId="{5CC482E8-D821-411F-8529-E91AFE6C3094}" type="sibTrans" cxnId="{67E04C99-78EF-42EB-88F6-3BDBF111BC73}">
      <dgm:prSet/>
      <dgm:spPr/>
      <dgm:t>
        <a:bodyPr/>
        <a:lstStyle/>
        <a:p>
          <a:endParaRPr lang="en-US"/>
        </a:p>
      </dgm:t>
    </dgm:pt>
    <dgm:pt modelId="{8A16F7BA-EB90-4A3D-B454-DD50D13C31FC}" type="pres">
      <dgm:prSet presAssocID="{70C4D3B2-CBE3-46FA-AB6F-B9DE5973C23A}" presName="root" presStyleCnt="0">
        <dgm:presLayoutVars>
          <dgm:dir/>
          <dgm:resizeHandles val="exact"/>
        </dgm:presLayoutVars>
      </dgm:prSet>
      <dgm:spPr/>
    </dgm:pt>
    <dgm:pt modelId="{49932603-F243-46CC-8F9D-2C8D36C6CEAB}" type="pres">
      <dgm:prSet presAssocID="{1836DD9F-4D3C-4418-9EB5-61CFE8DA80FF}" presName="compNode" presStyleCnt="0"/>
      <dgm:spPr/>
    </dgm:pt>
    <dgm:pt modelId="{80AA3125-36E9-4132-A0D4-EE2CF7DFBD17}" type="pres">
      <dgm:prSet presAssocID="{1836DD9F-4D3C-4418-9EB5-61CFE8DA80FF}" presName="bgRect" presStyleLbl="bgShp" presStyleIdx="0" presStyleCnt="3"/>
      <dgm:spPr/>
    </dgm:pt>
    <dgm:pt modelId="{5146BEA1-082C-40AA-977A-46E90F384382}" type="pres">
      <dgm:prSet presAssocID="{1836DD9F-4D3C-4418-9EB5-61CFE8DA80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 Finished"/>
        </a:ext>
      </dgm:extLst>
    </dgm:pt>
    <dgm:pt modelId="{A90DDE34-D6D4-4743-A0F6-0E999A691CA8}" type="pres">
      <dgm:prSet presAssocID="{1836DD9F-4D3C-4418-9EB5-61CFE8DA80FF}" presName="spaceRect" presStyleCnt="0"/>
      <dgm:spPr/>
    </dgm:pt>
    <dgm:pt modelId="{4622216B-00C1-42E6-B3B8-D9A7BEE811C8}" type="pres">
      <dgm:prSet presAssocID="{1836DD9F-4D3C-4418-9EB5-61CFE8DA80FF}" presName="parTx" presStyleLbl="revTx" presStyleIdx="0" presStyleCnt="3">
        <dgm:presLayoutVars>
          <dgm:chMax val="0"/>
          <dgm:chPref val="0"/>
        </dgm:presLayoutVars>
      </dgm:prSet>
      <dgm:spPr/>
    </dgm:pt>
    <dgm:pt modelId="{F3577046-25CF-4495-BBF1-A1DD706B13D6}" type="pres">
      <dgm:prSet presAssocID="{559F27F5-1514-41E6-AA6D-8073112E8284}" presName="sibTrans" presStyleCnt="0"/>
      <dgm:spPr/>
    </dgm:pt>
    <dgm:pt modelId="{A3192494-95C7-4D85-B4B9-CBE4A8F78C75}" type="pres">
      <dgm:prSet presAssocID="{63F44B87-07BC-41B7-92AD-9E8E1CFF698D}" presName="compNode" presStyleCnt="0"/>
      <dgm:spPr/>
    </dgm:pt>
    <dgm:pt modelId="{3CBC0A20-26D5-416D-8D39-0AA0544D32A7}" type="pres">
      <dgm:prSet presAssocID="{63F44B87-07BC-41B7-92AD-9E8E1CFF698D}" presName="bgRect" presStyleLbl="bgShp" presStyleIdx="1" presStyleCnt="3"/>
      <dgm:spPr/>
    </dgm:pt>
    <dgm:pt modelId="{8847ED30-A7C5-40C8-87CE-377D217A1A86}" type="pres">
      <dgm:prSet presAssocID="{63F44B87-07BC-41B7-92AD-9E8E1CFF69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BCA911C8-FBC6-49A1-87D7-BFD4BA692ECA}" type="pres">
      <dgm:prSet presAssocID="{63F44B87-07BC-41B7-92AD-9E8E1CFF698D}" presName="spaceRect" presStyleCnt="0"/>
      <dgm:spPr/>
    </dgm:pt>
    <dgm:pt modelId="{1AF99FAB-1C76-4BEB-8751-91AFEDB7AA38}" type="pres">
      <dgm:prSet presAssocID="{63F44B87-07BC-41B7-92AD-9E8E1CFF698D}" presName="parTx" presStyleLbl="revTx" presStyleIdx="1" presStyleCnt="3">
        <dgm:presLayoutVars>
          <dgm:chMax val="0"/>
          <dgm:chPref val="0"/>
        </dgm:presLayoutVars>
      </dgm:prSet>
      <dgm:spPr/>
    </dgm:pt>
    <dgm:pt modelId="{FB00EF27-EC9E-45FB-8A3A-243175FCC1FC}" type="pres">
      <dgm:prSet presAssocID="{B082512C-01D7-4EA0-B37D-788BD34E179A}" presName="sibTrans" presStyleCnt="0"/>
      <dgm:spPr/>
    </dgm:pt>
    <dgm:pt modelId="{172FF7D0-F20F-43D7-B65E-E5A598DAB1D6}" type="pres">
      <dgm:prSet presAssocID="{20759B57-EBE1-4C5D-B106-9827C0313F50}" presName="compNode" presStyleCnt="0"/>
      <dgm:spPr/>
    </dgm:pt>
    <dgm:pt modelId="{BCE21D97-99E7-4903-9313-FB466F2E54D5}" type="pres">
      <dgm:prSet presAssocID="{20759B57-EBE1-4C5D-B106-9827C0313F50}" presName="bgRect" presStyleLbl="bgShp" presStyleIdx="2" presStyleCnt="3"/>
      <dgm:spPr/>
    </dgm:pt>
    <dgm:pt modelId="{FECA215B-4419-4E56-B58C-31E968A867F3}" type="pres">
      <dgm:prSet presAssocID="{20759B57-EBE1-4C5D-B106-9827C0313F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1A208CE4-9092-4AA7-8937-9D484E7A4B90}" type="pres">
      <dgm:prSet presAssocID="{20759B57-EBE1-4C5D-B106-9827C0313F50}" presName="spaceRect" presStyleCnt="0"/>
      <dgm:spPr/>
    </dgm:pt>
    <dgm:pt modelId="{432C5D84-AA77-4BB8-BE30-D238D3369195}" type="pres">
      <dgm:prSet presAssocID="{20759B57-EBE1-4C5D-B106-9827C0313F5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606E10-AD23-4238-B9A2-40CC012A526B}" srcId="{70C4D3B2-CBE3-46FA-AB6F-B9DE5973C23A}" destId="{63F44B87-07BC-41B7-92AD-9E8E1CFF698D}" srcOrd="1" destOrd="0" parTransId="{EF664FB3-D01A-4D56-9094-019B6B5858F4}" sibTransId="{B082512C-01D7-4EA0-B37D-788BD34E179A}"/>
    <dgm:cxn modelId="{E9846746-F1BC-4668-89D0-4DF6A69032E4}" type="presOf" srcId="{70C4D3B2-CBE3-46FA-AB6F-B9DE5973C23A}" destId="{8A16F7BA-EB90-4A3D-B454-DD50D13C31FC}" srcOrd="0" destOrd="0" presId="urn:microsoft.com/office/officeart/2018/2/layout/IconVerticalSolidList"/>
    <dgm:cxn modelId="{CC425B6C-2FCB-4A79-B107-7846B80E1FE9}" type="presOf" srcId="{20759B57-EBE1-4C5D-B106-9827C0313F50}" destId="{432C5D84-AA77-4BB8-BE30-D238D3369195}" srcOrd="0" destOrd="0" presId="urn:microsoft.com/office/officeart/2018/2/layout/IconVerticalSolidList"/>
    <dgm:cxn modelId="{2D4C7691-4CA7-458A-8F44-D7A9A417038C}" type="presOf" srcId="{1836DD9F-4D3C-4418-9EB5-61CFE8DA80FF}" destId="{4622216B-00C1-42E6-B3B8-D9A7BEE811C8}" srcOrd="0" destOrd="0" presId="urn:microsoft.com/office/officeart/2018/2/layout/IconVerticalSolidList"/>
    <dgm:cxn modelId="{67E04C99-78EF-42EB-88F6-3BDBF111BC73}" srcId="{70C4D3B2-CBE3-46FA-AB6F-B9DE5973C23A}" destId="{20759B57-EBE1-4C5D-B106-9827C0313F50}" srcOrd="2" destOrd="0" parTransId="{F27C5C7B-1A3A-42CF-9EB5-583F296613F8}" sibTransId="{5CC482E8-D821-411F-8529-E91AFE6C3094}"/>
    <dgm:cxn modelId="{A975DDB4-3588-443E-9AFA-7C41D13BACD7}" srcId="{70C4D3B2-CBE3-46FA-AB6F-B9DE5973C23A}" destId="{1836DD9F-4D3C-4418-9EB5-61CFE8DA80FF}" srcOrd="0" destOrd="0" parTransId="{4BE7AA4A-C888-4759-8310-AB058A9A4D7B}" sibTransId="{559F27F5-1514-41E6-AA6D-8073112E8284}"/>
    <dgm:cxn modelId="{53EAD6CE-6E62-4774-A37E-2F8D9DDD503A}" type="presOf" srcId="{63F44B87-07BC-41B7-92AD-9E8E1CFF698D}" destId="{1AF99FAB-1C76-4BEB-8751-91AFEDB7AA38}" srcOrd="0" destOrd="0" presId="urn:microsoft.com/office/officeart/2018/2/layout/IconVerticalSolidList"/>
    <dgm:cxn modelId="{14D7BC6D-9327-4D6D-B055-79694D795573}" type="presParOf" srcId="{8A16F7BA-EB90-4A3D-B454-DD50D13C31FC}" destId="{49932603-F243-46CC-8F9D-2C8D36C6CEAB}" srcOrd="0" destOrd="0" presId="urn:microsoft.com/office/officeart/2018/2/layout/IconVerticalSolidList"/>
    <dgm:cxn modelId="{EB8001A6-D129-44F6-84DD-E22DC9F9EE18}" type="presParOf" srcId="{49932603-F243-46CC-8F9D-2C8D36C6CEAB}" destId="{80AA3125-36E9-4132-A0D4-EE2CF7DFBD17}" srcOrd="0" destOrd="0" presId="urn:microsoft.com/office/officeart/2018/2/layout/IconVerticalSolidList"/>
    <dgm:cxn modelId="{08136FCF-A399-47AC-A344-E1DDFA03C648}" type="presParOf" srcId="{49932603-F243-46CC-8F9D-2C8D36C6CEAB}" destId="{5146BEA1-082C-40AA-977A-46E90F384382}" srcOrd="1" destOrd="0" presId="urn:microsoft.com/office/officeart/2018/2/layout/IconVerticalSolidList"/>
    <dgm:cxn modelId="{2D74C970-905A-4BDA-B21A-6E6CFC6126E7}" type="presParOf" srcId="{49932603-F243-46CC-8F9D-2C8D36C6CEAB}" destId="{A90DDE34-D6D4-4743-A0F6-0E999A691CA8}" srcOrd="2" destOrd="0" presId="urn:microsoft.com/office/officeart/2018/2/layout/IconVerticalSolidList"/>
    <dgm:cxn modelId="{8E161BE3-ED36-4DB8-8B81-DA875D318689}" type="presParOf" srcId="{49932603-F243-46CC-8F9D-2C8D36C6CEAB}" destId="{4622216B-00C1-42E6-B3B8-D9A7BEE811C8}" srcOrd="3" destOrd="0" presId="urn:microsoft.com/office/officeart/2018/2/layout/IconVerticalSolidList"/>
    <dgm:cxn modelId="{0861FE12-2EE3-4A7D-8DE3-38842417776A}" type="presParOf" srcId="{8A16F7BA-EB90-4A3D-B454-DD50D13C31FC}" destId="{F3577046-25CF-4495-BBF1-A1DD706B13D6}" srcOrd="1" destOrd="0" presId="urn:microsoft.com/office/officeart/2018/2/layout/IconVerticalSolidList"/>
    <dgm:cxn modelId="{D5086D5F-BAB8-4F5A-9BAB-FCE220D6A123}" type="presParOf" srcId="{8A16F7BA-EB90-4A3D-B454-DD50D13C31FC}" destId="{A3192494-95C7-4D85-B4B9-CBE4A8F78C75}" srcOrd="2" destOrd="0" presId="urn:microsoft.com/office/officeart/2018/2/layout/IconVerticalSolidList"/>
    <dgm:cxn modelId="{E5AC8DD9-D288-4849-A207-4A1A70B98E75}" type="presParOf" srcId="{A3192494-95C7-4D85-B4B9-CBE4A8F78C75}" destId="{3CBC0A20-26D5-416D-8D39-0AA0544D32A7}" srcOrd="0" destOrd="0" presId="urn:microsoft.com/office/officeart/2018/2/layout/IconVerticalSolidList"/>
    <dgm:cxn modelId="{F32BA968-EDDE-42DA-B841-0FA7DA415060}" type="presParOf" srcId="{A3192494-95C7-4D85-B4B9-CBE4A8F78C75}" destId="{8847ED30-A7C5-40C8-87CE-377D217A1A86}" srcOrd="1" destOrd="0" presId="urn:microsoft.com/office/officeart/2018/2/layout/IconVerticalSolidList"/>
    <dgm:cxn modelId="{C535310E-0CCA-46F0-8D5A-DBC20FC24964}" type="presParOf" srcId="{A3192494-95C7-4D85-B4B9-CBE4A8F78C75}" destId="{BCA911C8-FBC6-49A1-87D7-BFD4BA692ECA}" srcOrd="2" destOrd="0" presId="urn:microsoft.com/office/officeart/2018/2/layout/IconVerticalSolidList"/>
    <dgm:cxn modelId="{AEFE4902-AB30-4DE7-A5F5-643BE5D99F59}" type="presParOf" srcId="{A3192494-95C7-4D85-B4B9-CBE4A8F78C75}" destId="{1AF99FAB-1C76-4BEB-8751-91AFEDB7AA38}" srcOrd="3" destOrd="0" presId="urn:microsoft.com/office/officeart/2018/2/layout/IconVerticalSolidList"/>
    <dgm:cxn modelId="{8BCAD4C5-0510-42A0-9C66-9F3ECBF12C90}" type="presParOf" srcId="{8A16F7BA-EB90-4A3D-B454-DD50D13C31FC}" destId="{FB00EF27-EC9E-45FB-8A3A-243175FCC1FC}" srcOrd="3" destOrd="0" presId="urn:microsoft.com/office/officeart/2018/2/layout/IconVerticalSolidList"/>
    <dgm:cxn modelId="{70230256-FD59-40F3-AE42-8339E87268CB}" type="presParOf" srcId="{8A16F7BA-EB90-4A3D-B454-DD50D13C31FC}" destId="{172FF7D0-F20F-43D7-B65E-E5A598DAB1D6}" srcOrd="4" destOrd="0" presId="urn:microsoft.com/office/officeart/2018/2/layout/IconVerticalSolidList"/>
    <dgm:cxn modelId="{ACBCE9AA-FD28-4A37-9252-9684BCA6E4FC}" type="presParOf" srcId="{172FF7D0-F20F-43D7-B65E-E5A598DAB1D6}" destId="{BCE21D97-99E7-4903-9313-FB466F2E54D5}" srcOrd="0" destOrd="0" presId="urn:microsoft.com/office/officeart/2018/2/layout/IconVerticalSolidList"/>
    <dgm:cxn modelId="{B334DD34-D7CD-458E-A0E6-87900080DFFA}" type="presParOf" srcId="{172FF7D0-F20F-43D7-B65E-E5A598DAB1D6}" destId="{FECA215B-4419-4E56-B58C-31E968A867F3}" srcOrd="1" destOrd="0" presId="urn:microsoft.com/office/officeart/2018/2/layout/IconVerticalSolidList"/>
    <dgm:cxn modelId="{5411EF06-C3F2-4622-9443-7DDF16155EB4}" type="presParOf" srcId="{172FF7D0-F20F-43D7-B65E-E5A598DAB1D6}" destId="{1A208CE4-9092-4AA7-8937-9D484E7A4B90}" srcOrd="2" destOrd="0" presId="urn:microsoft.com/office/officeart/2018/2/layout/IconVerticalSolidList"/>
    <dgm:cxn modelId="{D607248C-8342-4DBD-92F9-DEB9AE7923BA}" type="presParOf" srcId="{172FF7D0-F20F-43D7-B65E-E5A598DAB1D6}" destId="{432C5D84-AA77-4BB8-BE30-D238D33691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E26F89-8875-4534-84DF-344CD479B8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1B178B-8E57-47DE-82AB-AD8E429D65B4}">
      <dgm:prSet/>
      <dgm:spPr/>
      <dgm:t>
        <a:bodyPr/>
        <a:lstStyle/>
        <a:p>
          <a:pPr algn="ctr"/>
          <a:r>
            <a:rPr lang="en-US" dirty="0">
              <a:solidFill>
                <a:schemeClr val="accent6"/>
              </a:solidFill>
            </a:rPr>
            <a:t>Grab ONE (1) Mini Whiteboard between TWO (2)</a:t>
          </a:r>
        </a:p>
      </dgm:t>
    </dgm:pt>
    <dgm:pt modelId="{93D58BD8-9DCB-4D1F-BB32-5A7A77C419C8}" type="parTrans" cxnId="{5A912BD9-3DB8-4986-98D3-9EF233AD7D6F}">
      <dgm:prSet/>
      <dgm:spPr/>
      <dgm:t>
        <a:bodyPr/>
        <a:lstStyle/>
        <a:p>
          <a:endParaRPr lang="en-US"/>
        </a:p>
      </dgm:t>
    </dgm:pt>
    <dgm:pt modelId="{85D9AC13-C7BF-4A1D-89FA-AB815E4FDE05}" type="sibTrans" cxnId="{5A912BD9-3DB8-4986-98D3-9EF233AD7D6F}">
      <dgm:prSet/>
      <dgm:spPr/>
      <dgm:t>
        <a:bodyPr/>
        <a:lstStyle/>
        <a:p>
          <a:endParaRPr lang="en-US"/>
        </a:p>
      </dgm:t>
    </dgm:pt>
    <dgm:pt modelId="{1EB7D9E5-AD55-473E-8264-3580846C59A1}">
      <dgm:prSet/>
      <dgm:spPr/>
      <dgm:t>
        <a:bodyPr/>
        <a:lstStyle/>
        <a:p>
          <a:pPr algn="ctr"/>
          <a:r>
            <a:rPr lang="en-US" dirty="0">
              <a:solidFill>
                <a:schemeClr val="accent6">
                  <a:lumMod val="50000"/>
                </a:schemeClr>
              </a:solidFill>
            </a:rPr>
            <a:t>STEP 1 - HOVER IT</a:t>
          </a:r>
        </a:p>
      </dgm:t>
    </dgm:pt>
    <dgm:pt modelId="{5246AAE6-9130-4E20-8D4F-5B73E3A84107}" type="parTrans" cxnId="{E48A2989-8F87-40B5-BF18-930451457635}">
      <dgm:prSet/>
      <dgm:spPr/>
      <dgm:t>
        <a:bodyPr/>
        <a:lstStyle/>
        <a:p>
          <a:endParaRPr lang="en-US"/>
        </a:p>
      </dgm:t>
    </dgm:pt>
    <dgm:pt modelId="{2B1F4FD9-264E-4603-A52A-88B8EF5D359B}" type="sibTrans" cxnId="{E48A2989-8F87-40B5-BF18-930451457635}">
      <dgm:prSet/>
      <dgm:spPr/>
      <dgm:t>
        <a:bodyPr/>
        <a:lstStyle/>
        <a:p>
          <a:endParaRPr lang="en-US"/>
        </a:p>
      </dgm:t>
    </dgm:pt>
    <dgm:pt modelId="{53CC1831-9860-4FBB-BED6-FCE634C9DEC5}">
      <dgm:prSet/>
      <dgm:spPr/>
      <dgm:t>
        <a:bodyPr/>
        <a:lstStyle/>
        <a:p>
          <a:pPr algn="ctr"/>
          <a:r>
            <a:rPr lang="en-US" dirty="0">
              <a:solidFill>
                <a:schemeClr val="accent6">
                  <a:lumMod val="50000"/>
                </a:schemeClr>
              </a:solidFill>
            </a:rPr>
            <a:t>STEP 2 - CHIN IT</a:t>
          </a:r>
        </a:p>
      </dgm:t>
    </dgm:pt>
    <dgm:pt modelId="{214D9B47-650E-474C-BAF1-86F71EF1973E}" type="parTrans" cxnId="{B5E67FBC-6258-4649-A913-0966C9322B86}">
      <dgm:prSet/>
      <dgm:spPr/>
      <dgm:t>
        <a:bodyPr/>
        <a:lstStyle/>
        <a:p>
          <a:endParaRPr lang="en-US"/>
        </a:p>
      </dgm:t>
    </dgm:pt>
    <dgm:pt modelId="{84877332-37E5-4A51-B9BF-767C61789D8E}" type="sibTrans" cxnId="{B5E67FBC-6258-4649-A913-0966C9322B86}">
      <dgm:prSet/>
      <dgm:spPr/>
      <dgm:t>
        <a:bodyPr/>
        <a:lstStyle/>
        <a:p>
          <a:endParaRPr lang="en-US"/>
        </a:p>
      </dgm:t>
    </dgm:pt>
    <dgm:pt modelId="{966EEE54-F17E-4A8B-86BD-FE2CD7A091AB}">
      <dgm:prSet/>
      <dgm:spPr/>
      <dgm:t>
        <a:bodyPr/>
        <a:lstStyle/>
        <a:p>
          <a:pPr algn="ctr"/>
          <a:r>
            <a:rPr lang="en-US" dirty="0">
              <a:solidFill>
                <a:schemeClr val="accent6">
                  <a:lumMod val="50000"/>
                </a:schemeClr>
              </a:solidFill>
            </a:rPr>
            <a:t>STEP 3 - PARK IT</a:t>
          </a:r>
        </a:p>
      </dgm:t>
    </dgm:pt>
    <dgm:pt modelId="{C776FF79-EB19-4CD2-92FC-0D4132720832}" type="parTrans" cxnId="{964CC979-7058-4E5B-A024-7CBC02FE71CB}">
      <dgm:prSet/>
      <dgm:spPr/>
      <dgm:t>
        <a:bodyPr/>
        <a:lstStyle/>
        <a:p>
          <a:endParaRPr lang="en-US"/>
        </a:p>
      </dgm:t>
    </dgm:pt>
    <dgm:pt modelId="{CC4ABC7C-7C60-4CA4-9428-0EF1C9581A96}" type="sibTrans" cxnId="{964CC979-7058-4E5B-A024-7CBC02FE71CB}">
      <dgm:prSet/>
      <dgm:spPr/>
      <dgm:t>
        <a:bodyPr/>
        <a:lstStyle/>
        <a:p>
          <a:endParaRPr lang="en-US"/>
        </a:p>
      </dgm:t>
    </dgm:pt>
    <dgm:pt modelId="{F60B43E0-99BE-C84E-8F5E-4BEA8A3AE734}" type="pres">
      <dgm:prSet presAssocID="{0DE26F89-8875-4534-84DF-344CD479B8DF}" presName="linear" presStyleCnt="0">
        <dgm:presLayoutVars>
          <dgm:animLvl val="lvl"/>
          <dgm:resizeHandles val="exact"/>
        </dgm:presLayoutVars>
      </dgm:prSet>
      <dgm:spPr/>
    </dgm:pt>
    <dgm:pt modelId="{E5309536-702C-A34C-B084-1BA279631BB4}" type="pres">
      <dgm:prSet presAssocID="{6E1B178B-8E57-47DE-82AB-AD8E429D65B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9FE1087-6A9D-B946-90F0-57F3A51AC66E}" type="pres">
      <dgm:prSet presAssocID="{85D9AC13-C7BF-4A1D-89FA-AB815E4FDE05}" presName="spacer" presStyleCnt="0"/>
      <dgm:spPr/>
    </dgm:pt>
    <dgm:pt modelId="{9A51B978-C3FA-804D-83CB-22BBFAEB660E}" type="pres">
      <dgm:prSet presAssocID="{1EB7D9E5-AD55-473E-8264-3580846C59A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EFBDD6-5237-0444-A487-DC4B15159504}" type="pres">
      <dgm:prSet presAssocID="{2B1F4FD9-264E-4603-A52A-88B8EF5D359B}" presName="spacer" presStyleCnt="0"/>
      <dgm:spPr/>
    </dgm:pt>
    <dgm:pt modelId="{0D60D857-4C87-2D4C-BCFE-BFE25934C6B0}" type="pres">
      <dgm:prSet presAssocID="{53CC1831-9860-4FBB-BED6-FCE634C9DEC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9DA69E8-B813-E447-A8B8-8C82EF906B2B}" type="pres">
      <dgm:prSet presAssocID="{84877332-37E5-4A51-B9BF-767C61789D8E}" presName="spacer" presStyleCnt="0"/>
      <dgm:spPr/>
    </dgm:pt>
    <dgm:pt modelId="{E6B8F275-994A-014D-B67D-5FE22F95049F}" type="pres">
      <dgm:prSet presAssocID="{966EEE54-F17E-4A8B-86BD-FE2CD7A091A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B3C5703-523C-7A4D-99B5-F9C97B1F839E}" type="presOf" srcId="{1EB7D9E5-AD55-473E-8264-3580846C59A1}" destId="{9A51B978-C3FA-804D-83CB-22BBFAEB660E}" srcOrd="0" destOrd="0" presId="urn:microsoft.com/office/officeart/2005/8/layout/vList2"/>
    <dgm:cxn modelId="{BC35555F-C6F4-844C-92F4-17270F29A363}" type="presOf" srcId="{966EEE54-F17E-4A8B-86BD-FE2CD7A091AB}" destId="{E6B8F275-994A-014D-B67D-5FE22F95049F}" srcOrd="0" destOrd="0" presId="urn:microsoft.com/office/officeart/2005/8/layout/vList2"/>
    <dgm:cxn modelId="{93344070-92BB-F740-A745-CFD80796D499}" type="presOf" srcId="{53CC1831-9860-4FBB-BED6-FCE634C9DEC5}" destId="{0D60D857-4C87-2D4C-BCFE-BFE25934C6B0}" srcOrd="0" destOrd="0" presId="urn:microsoft.com/office/officeart/2005/8/layout/vList2"/>
    <dgm:cxn modelId="{F874C472-77E7-604E-BCEE-34CB87D943E6}" type="presOf" srcId="{0DE26F89-8875-4534-84DF-344CD479B8DF}" destId="{F60B43E0-99BE-C84E-8F5E-4BEA8A3AE734}" srcOrd="0" destOrd="0" presId="urn:microsoft.com/office/officeart/2005/8/layout/vList2"/>
    <dgm:cxn modelId="{964CC979-7058-4E5B-A024-7CBC02FE71CB}" srcId="{0DE26F89-8875-4534-84DF-344CD479B8DF}" destId="{966EEE54-F17E-4A8B-86BD-FE2CD7A091AB}" srcOrd="3" destOrd="0" parTransId="{C776FF79-EB19-4CD2-92FC-0D4132720832}" sibTransId="{CC4ABC7C-7C60-4CA4-9428-0EF1C9581A96}"/>
    <dgm:cxn modelId="{96A99284-000F-584C-B8B5-CB7D27673A42}" type="presOf" srcId="{6E1B178B-8E57-47DE-82AB-AD8E429D65B4}" destId="{E5309536-702C-A34C-B084-1BA279631BB4}" srcOrd="0" destOrd="0" presId="urn:microsoft.com/office/officeart/2005/8/layout/vList2"/>
    <dgm:cxn modelId="{E48A2989-8F87-40B5-BF18-930451457635}" srcId="{0DE26F89-8875-4534-84DF-344CD479B8DF}" destId="{1EB7D9E5-AD55-473E-8264-3580846C59A1}" srcOrd="1" destOrd="0" parTransId="{5246AAE6-9130-4E20-8D4F-5B73E3A84107}" sibTransId="{2B1F4FD9-264E-4603-A52A-88B8EF5D359B}"/>
    <dgm:cxn modelId="{B5E67FBC-6258-4649-A913-0966C9322B86}" srcId="{0DE26F89-8875-4534-84DF-344CD479B8DF}" destId="{53CC1831-9860-4FBB-BED6-FCE634C9DEC5}" srcOrd="2" destOrd="0" parTransId="{214D9B47-650E-474C-BAF1-86F71EF1973E}" sibTransId="{84877332-37E5-4A51-B9BF-767C61789D8E}"/>
    <dgm:cxn modelId="{5A912BD9-3DB8-4986-98D3-9EF233AD7D6F}" srcId="{0DE26F89-8875-4534-84DF-344CD479B8DF}" destId="{6E1B178B-8E57-47DE-82AB-AD8E429D65B4}" srcOrd="0" destOrd="0" parTransId="{93D58BD8-9DCB-4D1F-BB32-5A7A77C419C8}" sibTransId="{85D9AC13-C7BF-4A1D-89FA-AB815E4FDE05}"/>
    <dgm:cxn modelId="{E90207EA-649C-8D42-841B-29F459AF009A}" type="presParOf" srcId="{F60B43E0-99BE-C84E-8F5E-4BEA8A3AE734}" destId="{E5309536-702C-A34C-B084-1BA279631BB4}" srcOrd="0" destOrd="0" presId="urn:microsoft.com/office/officeart/2005/8/layout/vList2"/>
    <dgm:cxn modelId="{FDDBE52E-8503-964C-8EE9-FC0EDA4BD137}" type="presParOf" srcId="{F60B43E0-99BE-C84E-8F5E-4BEA8A3AE734}" destId="{19FE1087-6A9D-B946-90F0-57F3A51AC66E}" srcOrd="1" destOrd="0" presId="urn:microsoft.com/office/officeart/2005/8/layout/vList2"/>
    <dgm:cxn modelId="{D2AFEFA8-8E77-1743-9E78-A98E212428AE}" type="presParOf" srcId="{F60B43E0-99BE-C84E-8F5E-4BEA8A3AE734}" destId="{9A51B978-C3FA-804D-83CB-22BBFAEB660E}" srcOrd="2" destOrd="0" presId="urn:microsoft.com/office/officeart/2005/8/layout/vList2"/>
    <dgm:cxn modelId="{CD8E39D5-3F08-5C49-8DA5-D8C9D721942E}" type="presParOf" srcId="{F60B43E0-99BE-C84E-8F5E-4BEA8A3AE734}" destId="{72EFBDD6-5237-0444-A487-DC4B15159504}" srcOrd="3" destOrd="0" presId="urn:microsoft.com/office/officeart/2005/8/layout/vList2"/>
    <dgm:cxn modelId="{39A92FCA-83B3-2242-882E-F382D481CECC}" type="presParOf" srcId="{F60B43E0-99BE-C84E-8F5E-4BEA8A3AE734}" destId="{0D60D857-4C87-2D4C-BCFE-BFE25934C6B0}" srcOrd="4" destOrd="0" presId="urn:microsoft.com/office/officeart/2005/8/layout/vList2"/>
    <dgm:cxn modelId="{F98EAC8E-BF50-4E46-9F5B-D198022BA23D}" type="presParOf" srcId="{F60B43E0-99BE-C84E-8F5E-4BEA8A3AE734}" destId="{69DA69E8-B813-E447-A8B8-8C82EF906B2B}" srcOrd="5" destOrd="0" presId="urn:microsoft.com/office/officeart/2005/8/layout/vList2"/>
    <dgm:cxn modelId="{F740DEFD-8E79-534F-AD9F-DDE58D9AD1D6}" type="presParOf" srcId="{F60B43E0-99BE-C84E-8F5E-4BEA8A3AE734}" destId="{E6B8F275-994A-014D-B67D-5FE22F95049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216C1-BC00-1F48-AA2D-4E9C057DA027}">
      <dsp:nvSpPr>
        <dsp:cNvPr id="0" name=""/>
        <dsp:cNvSpPr/>
      </dsp:nvSpPr>
      <dsp:spPr>
        <a:xfrm>
          <a:off x="0" y="72755"/>
          <a:ext cx="6797675" cy="1750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400" kern="1200"/>
            <a:t>We are learning about </a:t>
          </a:r>
          <a:r>
            <a:rPr lang="en-AU" sz="4400" u="sng" kern="1200"/>
            <a:t>two</a:t>
          </a:r>
          <a:r>
            <a:rPr lang="en-AU" sz="4400" kern="1200"/>
            <a:t> Ancient Greek Civilisations!</a:t>
          </a:r>
          <a:endParaRPr lang="en-US" sz="4400" kern="1200"/>
        </a:p>
      </dsp:txBody>
      <dsp:txXfrm>
        <a:off x="85444" y="158199"/>
        <a:ext cx="6626787" cy="1579432"/>
      </dsp:txXfrm>
    </dsp:sp>
    <dsp:sp modelId="{0BB24F7D-C579-664A-868F-F74AF8E89E3B}">
      <dsp:nvSpPr>
        <dsp:cNvPr id="0" name=""/>
        <dsp:cNvSpPr/>
      </dsp:nvSpPr>
      <dsp:spPr>
        <a:xfrm>
          <a:off x="0" y="1949795"/>
          <a:ext cx="6797675" cy="1750320"/>
        </a:xfrm>
        <a:prstGeom prst="roundRect">
          <a:avLst/>
        </a:prstGeom>
        <a:solidFill>
          <a:schemeClr val="accent2">
            <a:hueOff val="512346"/>
            <a:satOff val="219"/>
            <a:lumOff val="8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1. Minoans</a:t>
          </a:r>
        </a:p>
      </dsp:txBody>
      <dsp:txXfrm>
        <a:off x="85444" y="2035239"/>
        <a:ext cx="6626787" cy="1579432"/>
      </dsp:txXfrm>
    </dsp:sp>
    <dsp:sp modelId="{EEA58E33-AEC6-314F-9B8F-DAE74EDA89AB}">
      <dsp:nvSpPr>
        <dsp:cNvPr id="0" name=""/>
        <dsp:cNvSpPr/>
      </dsp:nvSpPr>
      <dsp:spPr>
        <a:xfrm>
          <a:off x="0" y="3826836"/>
          <a:ext cx="6797675" cy="1750320"/>
        </a:xfrm>
        <a:prstGeom prst="roundRect">
          <a:avLst/>
        </a:prstGeom>
        <a:solidFill>
          <a:schemeClr val="accent2">
            <a:hueOff val="1024692"/>
            <a:satOff val="437"/>
            <a:lumOff val="176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2. Mycenaeans</a:t>
          </a:r>
        </a:p>
      </dsp:txBody>
      <dsp:txXfrm>
        <a:off x="85444" y="3912280"/>
        <a:ext cx="6626787" cy="1579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528C1-EFD2-470D-B443-B1B10B29556F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1454A1-EEA2-4540-8974-5CF8CB525D80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4470D-08CC-4433-84B8-C5B94AD65DE0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kern="1200"/>
            <a:t>Your workbook</a:t>
          </a:r>
          <a:endParaRPr lang="en-US" sz="2500" kern="1200"/>
        </a:p>
      </dsp:txBody>
      <dsp:txXfrm>
        <a:off x="372805" y="2356270"/>
        <a:ext cx="2058075" cy="720000"/>
      </dsp:txXfrm>
    </dsp:sp>
    <dsp:sp modelId="{AC0D7395-1460-4993-ACCE-C1CBB1DC75A2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C9521-497B-40DD-8488-103A455217BB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288B8-2D59-4CCC-886B-944D64D5432F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kern="1200" dirty="0"/>
            <a:t>Revision/help</a:t>
          </a:r>
          <a:endParaRPr lang="en-US" sz="2500" kern="1200" dirty="0"/>
        </a:p>
      </dsp:txBody>
      <dsp:txXfrm>
        <a:off x="2791043" y="2356270"/>
        <a:ext cx="2058075" cy="720000"/>
      </dsp:txXfrm>
    </dsp:sp>
    <dsp:sp modelId="{CE6286B9-476B-4F49-BEFC-D0829E441984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57EF6-8983-455B-8D78-7CCBEE1631ED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AFD77-05DF-43D8-A2FE-43E726330388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kern="1200" dirty="0"/>
            <a:t>Permission Slips</a:t>
          </a:r>
          <a:endParaRPr lang="en-US" sz="2500" kern="1200" dirty="0"/>
        </a:p>
      </dsp:txBody>
      <dsp:txXfrm>
        <a:off x="5209281" y="2356270"/>
        <a:ext cx="2058075" cy="720000"/>
      </dsp:txXfrm>
    </dsp:sp>
    <dsp:sp modelId="{55AE94B7-57B8-428C-A30F-6DEB36C01895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C88F77-7091-4A32-B241-B006BA5DA762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F865E-EAD3-4A94-A5E0-C7B0D9058B7D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kern="1200"/>
            <a:t>This sign -&gt; </a:t>
          </a:r>
          <a:endParaRPr lang="en-US" sz="2500" kern="1200"/>
        </a:p>
      </dsp:txBody>
      <dsp:txXfrm>
        <a:off x="7627519" y="2356270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A3125-36E9-4132-A0D4-EE2CF7DFBD17}">
      <dsp:nvSpPr>
        <dsp:cNvPr id="0" name=""/>
        <dsp:cNvSpPr/>
      </dsp:nvSpPr>
      <dsp:spPr>
        <a:xfrm>
          <a:off x="0" y="491"/>
          <a:ext cx="10058399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6BEA1-082C-40AA-977A-46E90F384382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2216B-00C1-42E6-B3B8-D9A7BEE811C8}">
      <dsp:nvSpPr>
        <dsp:cNvPr id="0" name=""/>
        <dsp:cNvSpPr/>
      </dsp:nvSpPr>
      <dsp:spPr>
        <a:xfrm>
          <a:off x="1327384" y="491"/>
          <a:ext cx="873101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Chronology </a:t>
          </a:r>
        </a:p>
      </dsp:txBody>
      <dsp:txXfrm>
        <a:off x="1327384" y="491"/>
        <a:ext cx="8731015" cy="1149250"/>
      </dsp:txXfrm>
    </dsp:sp>
    <dsp:sp modelId="{3CBC0A20-26D5-416D-8D39-0AA0544D32A7}">
      <dsp:nvSpPr>
        <dsp:cNvPr id="0" name=""/>
        <dsp:cNvSpPr/>
      </dsp:nvSpPr>
      <dsp:spPr>
        <a:xfrm>
          <a:off x="0" y="1437054"/>
          <a:ext cx="10058399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7ED30-A7C5-40C8-87CE-377D217A1A86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99FAB-1C76-4BEB-8751-91AFEDB7AA38}">
      <dsp:nvSpPr>
        <dsp:cNvPr id="0" name=""/>
        <dsp:cNvSpPr/>
      </dsp:nvSpPr>
      <dsp:spPr>
        <a:xfrm>
          <a:off x="1327384" y="1437054"/>
          <a:ext cx="873101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Time Periods</a:t>
          </a:r>
        </a:p>
      </dsp:txBody>
      <dsp:txXfrm>
        <a:off x="1327384" y="1437054"/>
        <a:ext cx="8731015" cy="1149250"/>
      </dsp:txXfrm>
    </dsp:sp>
    <dsp:sp modelId="{BCE21D97-99E7-4903-9313-FB466F2E54D5}">
      <dsp:nvSpPr>
        <dsp:cNvPr id="0" name=""/>
        <dsp:cNvSpPr/>
      </dsp:nvSpPr>
      <dsp:spPr>
        <a:xfrm>
          <a:off x="0" y="2873618"/>
          <a:ext cx="10058399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A215B-4419-4E56-B58C-31E968A867F3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C5D84-AA77-4BB8-BE30-D238D3369195}">
      <dsp:nvSpPr>
        <dsp:cNvPr id="0" name=""/>
        <dsp:cNvSpPr/>
      </dsp:nvSpPr>
      <dsp:spPr>
        <a:xfrm>
          <a:off x="1327384" y="2873618"/>
          <a:ext cx="873101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Timelines</a:t>
          </a:r>
        </a:p>
      </dsp:txBody>
      <dsp:txXfrm>
        <a:off x="1327384" y="2873618"/>
        <a:ext cx="8731015" cy="1149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09536-702C-A34C-B084-1BA279631BB4}">
      <dsp:nvSpPr>
        <dsp:cNvPr id="0" name=""/>
        <dsp:cNvSpPr/>
      </dsp:nvSpPr>
      <dsp:spPr>
        <a:xfrm>
          <a:off x="0" y="24660"/>
          <a:ext cx="10058399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6"/>
              </a:solidFill>
            </a:rPr>
            <a:t>Grab ONE (1) Mini Whiteboard between TWO (2)</a:t>
          </a:r>
        </a:p>
      </dsp:txBody>
      <dsp:txXfrm>
        <a:off x="44492" y="69152"/>
        <a:ext cx="9969415" cy="822446"/>
      </dsp:txXfrm>
    </dsp:sp>
    <dsp:sp modelId="{9A51B978-C3FA-804D-83CB-22BBFAEB660E}">
      <dsp:nvSpPr>
        <dsp:cNvPr id="0" name=""/>
        <dsp:cNvSpPr/>
      </dsp:nvSpPr>
      <dsp:spPr>
        <a:xfrm>
          <a:off x="0" y="1045530"/>
          <a:ext cx="10058399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6">
                  <a:lumMod val="50000"/>
                </a:schemeClr>
              </a:solidFill>
            </a:rPr>
            <a:t>STEP 1 - HOVER IT</a:t>
          </a:r>
        </a:p>
      </dsp:txBody>
      <dsp:txXfrm>
        <a:off x="44492" y="1090022"/>
        <a:ext cx="9969415" cy="822446"/>
      </dsp:txXfrm>
    </dsp:sp>
    <dsp:sp modelId="{0D60D857-4C87-2D4C-BCFE-BFE25934C6B0}">
      <dsp:nvSpPr>
        <dsp:cNvPr id="0" name=""/>
        <dsp:cNvSpPr/>
      </dsp:nvSpPr>
      <dsp:spPr>
        <a:xfrm>
          <a:off x="0" y="2066400"/>
          <a:ext cx="10058399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6">
                  <a:lumMod val="50000"/>
                </a:schemeClr>
              </a:solidFill>
            </a:rPr>
            <a:t>STEP 2 - CHIN IT</a:t>
          </a:r>
        </a:p>
      </dsp:txBody>
      <dsp:txXfrm>
        <a:off x="44492" y="2110892"/>
        <a:ext cx="9969415" cy="822446"/>
      </dsp:txXfrm>
    </dsp:sp>
    <dsp:sp modelId="{E6B8F275-994A-014D-B67D-5FE22F95049F}">
      <dsp:nvSpPr>
        <dsp:cNvPr id="0" name=""/>
        <dsp:cNvSpPr/>
      </dsp:nvSpPr>
      <dsp:spPr>
        <a:xfrm>
          <a:off x="0" y="3087270"/>
          <a:ext cx="10058399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6">
                  <a:lumMod val="50000"/>
                </a:schemeClr>
              </a:solidFill>
            </a:rPr>
            <a:t>STEP 3 - PARK IT</a:t>
          </a:r>
        </a:p>
      </dsp:txBody>
      <dsp:txXfrm>
        <a:off x="44492" y="3131762"/>
        <a:ext cx="9969415" cy="82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ADA8-1C22-1342-B0A2-1277E07A1132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E9CBE-103D-614D-933D-6F8E197D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Grit, </a:t>
            </a:r>
            <a:r>
              <a:rPr lang="en-US" dirty="0" err="1"/>
              <a:t>Organisation</a:t>
            </a:r>
            <a:r>
              <a:rPr lang="en-US" dirty="0"/>
              <a:t>, Integrity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2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9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6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6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FOR UNDERSTANDING HERE – Repeat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solidFill>
                  <a:srgbClr val="000000"/>
                </a:solidFill>
                <a:effectLst/>
                <a:latin typeface="Baskerville" panose="02020502070401020303" pitchFamily="18" charset="0"/>
              </a:rPr>
              <a:t>**Late Bronze Age Greece and Troy c. 1500 - 1050 BCE**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12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84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7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4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62692C-9F3F-6047-A805-C164951700F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auren.barrie@education.wa.edu.a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GOAL/S: Define chronological terminology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262851" y="6447707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500" dirty="0" err="1">
                <a:solidFill>
                  <a:schemeClr val="bg1"/>
                </a:solidFill>
              </a:rPr>
              <a:t>Ms</a:t>
            </a:r>
            <a:r>
              <a:rPr lang="en-US" sz="1500" dirty="0">
                <a:solidFill>
                  <a:schemeClr val="bg1"/>
                </a:solidFill>
              </a:rPr>
              <a:t> Barrie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A5CE9BD-C8B7-4631-96FA-E2C08A2147F1}"/>
              </a:ext>
            </a:extLst>
          </p:cNvPr>
          <p:cNvSpPr txBox="1">
            <a:spLocks/>
          </p:cNvSpPr>
          <p:nvPr/>
        </p:nvSpPr>
        <p:spPr>
          <a:xfrm>
            <a:off x="202277" y="6514493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Lesson 1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DB3AAD7-BAEE-8101-8C69-55E30CC6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400963"/>
            <a:ext cx="9321800" cy="5104114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E425D3FC-3434-E18D-CB11-F6879DD87A8F}"/>
              </a:ext>
            </a:extLst>
          </p:cNvPr>
          <p:cNvSpPr txBox="1">
            <a:spLocks/>
          </p:cNvSpPr>
          <p:nvPr/>
        </p:nvSpPr>
        <p:spPr>
          <a:xfrm>
            <a:off x="6438900" y="3272839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686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1CF3-8A0F-E3A5-C3E5-86B8EDF2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Other things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AD786F-1154-49DD-6C6A-2587272A4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79160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35E3CEF-F573-AFAC-148B-10F07E105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41" y="4226010"/>
            <a:ext cx="763696" cy="7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92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AB2EAA-E5CE-1E4B-B868-353B2FFC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 questions?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F23C58FF-DAB9-C7FC-3BF0-685D28D1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8380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BE9B-7DE9-1627-BA34-A2C53F6E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History is like a 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4496-88AA-32C0-2960-860ACA5A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429000" cy="40233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Events</a:t>
            </a:r>
          </a:p>
          <a:p>
            <a:pPr marL="0" indent="0" algn="ctr">
              <a:buNone/>
            </a:pPr>
            <a:r>
              <a:rPr lang="en-US" dirty="0"/>
              <a:t>Ideas</a:t>
            </a:r>
          </a:p>
          <a:p>
            <a:pPr marL="0" indent="0" algn="ctr">
              <a:buNone/>
            </a:pPr>
            <a:r>
              <a:rPr lang="en-US" dirty="0"/>
              <a:t>People</a:t>
            </a:r>
          </a:p>
          <a:p>
            <a:pPr marL="0" indent="0" algn="ctr">
              <a:buNone/>
            </a:pPr>
            <a:r>
              <a:rPr lang="en-US" dirty="0"/>
              <a:t>Sources</a:t>
            </a:r>
          </a:p>
          <a:p>
            <a:pPr marL="0" indent="0" algn="ctr">
              <a:buNone/>
            </a:pPr>
            <a:r>
              <a:rPr lang="en-US" dirty="0"/>
              <a:t>Perspectives</a:t>
            </a:r>
          </a:p>
          <a:p>
            <a:pPr marL="0" indent="0" algn="ctr">
              <a:buNone/>
            </a:pPr>
            <a:r>
              <a:rPr lang="en-US" dirty="0"/>
              <a:t>Cause</a:t>
            </a:r>
          </a:p>
          <a:p>
            <a:pPr marL="0" indent="0" algn="ctr">
              <a:buNone/>
            </a:pPr>
            <a:r>
              <a:rPr lang="en-US" dirty="0"/>
              <a:t>Effect</a:t>
            </a:r>
          </a:p>
          <a:p>
            <a:pPr marL="0" indent="0" algn="ctr">
              <a:buNone/>
            </a:pPr>
            <a:r>
              <a:rPr lang="en-US" dirty="0"/>
              <a:t>Continuity</a:t>
            </a:r>
          </a:p>
          <a:p>
            <a:pPr marL="0" indent="0" algn="ctr">
              <a:buNone/>
            </a:pPr>
            <a:r>
              <a:rPr lang="en-US" dirty="0"/>
              <a:t>Change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7761B7D-0204-447E-D047-0696EFD57DC2}"/>
              </a:ext>
            </a:extLst>
          </p:cNvPr>
          <p:cNvSpPr/>
          <p:nvPr/>
        </p:nvSpPr>
        <p:spPr>
          <a:xfrm>
            <a:off x="4709160" y="2720340"/>
            <a:ext cx="2148840" cy="1737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CCB4F-FBE6-5ED7-522C-D9BD2D92A6CA}"/>
              </a:ext>
            </a:extLst>
          </p:cNvPr>
          <p:cNvSpPr txBox="1">
            <a:spLocks/>
          </p:cNvSpPr>
          <p:nvPr/>
        </p:nvSpPr>
        <p:spPr>
          <a:xfrm>
            <a:off x="6858000" y="2043854"/>
            <a:ext cx="34290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US" sz="3600" dirty="0"/>
          </a:p>
          <a:p>
            <a:pPr marL="0" indent="0" algn="ctr">
              <a:buFont typeface="Calibri" panose="020F0502020204030204" pitchFamily="34" charset="0"/>
              <a:buNone/>
            </a:pPr>
            <a:endParaRPr lang="en-US" sz="3600" dirty="0"/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en-US" sz="3600" dirty="0"/>
              <a:t>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102B6-D488-FE78-E25A-72EC66DB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640" y="286603"/>
            <a:ext cx="1013460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3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C7D0-3929-28E7-CD9A-1A7FEE7E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Lesson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C1BAC1-F0A7-9596-E01F-FF3CA3CA36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1B3AA6-D98F-3CF9-ABE3-3FCADDD1B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640" y="286603"/>
            <a:ext cx="1013460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E3DC51-DDDB-8360-82B5-DF25ACE78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US" sz="6800"/>
              <a:t>What do you already know about ‘</a:t>
            </a:r>
            <a:r>
              <a:rPr lang="en-US" sz="6800" b="1" i="1"/>
              <a:t>Chronology</a:t>
            </a:r>
            <a:r>
              <a:rPr lang="en-US" sz="6800"/>
              <a:t>’?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5183B-E9F0-E9A5-17DA-C0AD852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dirty="0"/>
              <a:t>Discussion question</a:t>
            </a:r>
          </a:p>
        </p:txBody>
      </p:sp>
      <p:pic>
        <p:nvPicPr>
          <p:cNvPr id="7" name="Graphic 6" descr="Hourglass Finished">
            <a:extLst>
              <a:ext uri="{FF2B5EF4-FFF2-40B4-BE49-F238E27FC236}">
                <a16:creationId xmlns:a16="http://schemas.microsoft.com/office/drawing/2014/main" id="{F4A15FEB-4F3D-C17D-7DB3-A00FC4563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73B7A-664E-ADC3-215E-BEFFA4E36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640" y="286603"/>
            <a:ext cx="1013460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8F71-E0DA-0E05-E578-B463898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r>
              <a:rPr lang="en-US" dirty="0"/>
              <a:t>Chronology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C598-2ADA-2CC2-E3F8-E695C191A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3274907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Definition: </a:t>
            </a:r>
            <a:r>
              <a:rPr lang="en-US" sz="2800" dirty="0"/>
              <a:t>the study of when things happened</a:t>
            </a:r>
          </a:p>
          <a:p>
            <a:pPr algn="ctr"/>
            <a:endParaRPr lang="en-US" sz="2800" dirty="0"/>
          </a:p>
          <a:p>
            <a:pPr algn="ctr"/>
            <a:r>
              <a:rPr lang="en-US" i="1" dirty="0"/>
              <a:t>’Chrono’ meaning TIME</a:t>
            </a:r>
          </a:p>
          <a:p>
            <a:pPr algn="ctr"/>
            <a:r>
              <a:rPr lang="en-US" i="1" dirty="0"/>
              <a:t>‘Logy’ meaning STUDY OF/ACCOUNT OF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D1F8-1AA2-317E-32F8-F5D9CC3C4F9E}"/>
              </a:ext>
            </a:extLst>
          </p:cNvPr>
          <p:cNvSpPr txBox="1"/>
          <p:nvPr/>
        </p:nvSpPr>
        <p:spPr>
          <a:xfrm>
            <a:off x="9928860" y="16830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 TERM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0E6E05-3ED6-5886-3A2A-BE0D14C3682B}"/>
              </a:ext>
            </a:extLst>
          </p:cNvPr>
          <p:cNvCxnSpPr/>
          <p:nvPr/>
        </p:nvCxnSpPr>
        <p:spPr>
          <a:xfrm>
            <a:off x="6286500" y="1845734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509F82-E372-46E0-5C44-FFB7A20EFE85}"/>
              </a:ext>
            </a:extLst>
          </p:cNvPr>
          <p:cNvCxnSpPr>
            <a:cxnSpLocks/>
          </p:cNvCxnSpPr>
          <p:nvPr/>
        </p:nvCxnSpPr>
        <p:spPr>
          <a:xfrm flipH="1">
            <a:off x="891540" y="5463540"/>
            <a:ext cx="107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62D89F-1EFE-E608-3F28-226C39CA3EFC}"/>
              </a:ext>
            </a:extLst>
          </p:cNvPr>
          <p:cNvSpPr txBox="1">
            <a:spLocks/>
          </p:cNvSpPr>
          <p:nvPr/>
        </p:nvSpPr>
        <p:spPr>
          <a:xfrm>
            <a:off x="1097280" y="5571914"/>
            <a:ext cx="9471625" cy="7484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solidFill>
                  <a:schemeClr val="accent6"/>
                </a:solidFill>
              </a:rPr>
              <a:t>Historians put events in CHRONOLOGICAL ORDER </a:t>
            </a:r>
            <a:br>
              <a:rPr lang="en-US" b="1" u="sng" dirty="0">
                <a:solidFill>
                  <a:schemeClr val="accent6"/>
                </a:solidFill>
              </a:rPr>
            </a:br>
            <a:r>
              <a:rPr lang="en-US" b="1" u="sng" dirty="0">
                <a:solidFill>
                  <a:schemeClr val="accent6"/>
                </a:solidFill>
              </a:rPr>
              <a:t>of when they happened to put a story together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098" name="Picture 2" descr="Organizational Strategies and Chronological Order">
            <a:extLst>
              <a:ext uri="{FF2B5EF4-FFF2-40B4-BE49-F238E27FC236}">
                <a16:creationId xmlns:a16="http://schemas.microsoft.com/office/drawing/2014/main" id="{695A75AC-B11D-3418-4AA5-92C44B0E4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9"/>
          <a:stretch/>
        </p:blipFill>
        <p:spPr bwMode="auto">
          <a:xfrm>
            <a:off x="6621780" y="2107989"/>
            <a:ext cx="5059680" cy="29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1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5FC7-2E84-C264-3A06-2BC3A854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98720" cy="1450757"/>
          </a:xfrm>
        </p:spPr>
        <p:txBody>
          <a:bodyPr/>
          <a:lstStyle/>
          <a:p>
            <a:pPr algn="ctr"/>
            <a:r>
              <a:rPr lang="en-US" dirty="0"/>
              <a:t>What it 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A48485-66B3-8316-0FE9-BE085E13455C}"/>
              </a:ext>
            </a:extLst>
          </p:cNvPr>
          <p:cNvSpPr txBox="1">
            <a:spLocks/>
          </p:cNvSpPr>
          <p:nvPr/>
        </p:nvSpPr>
        <p:spPr>
          <a:xfrm>
            <a:off x="6096000" y="222686"/>
            <a:ext cx="4998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it is NOT</a:t>
            </a:r>
          </a:p>
        </p:txBody>
      </p:sp>
      <p:pic>
        <p:nvPicPr>
          <p:cNvPr id="5122" name="Picture 2" descr="Free Blank Timeline Templates | Smartsheet">
            <a:extLst>
              <a:ext uri="{FF2B5EF4-FFF2-40B4-BE49-F238E27FC236}">
                <a16:creationId xmlns:a16="http://schemas.microsoft.com/office/drawing/2014/main" id="{26B5662E-9587-F81E-150E-39AB3A538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5126"/>
            <a:ext cx="4998720" cy="387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3D5268-4642-DEC5-03C7-671465C0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0" y="2122125"/>
            <a:ext cx="5140363" cy="3095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46539-308E-93CE-3408-5C9FBDBD4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640" y="309463"/>
            <a:ext cx="1013460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2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8F71-E0DA-0E05-E578-B463898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r>
              <a:rPr lang="en-US" dirty="0"/>
              <a:t>BCE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C598-2ADA-2CC2-E3F8-E695C191A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3274907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Definition: </a:t>
            </a:r>
          </a:p>
          <a:p>
            <a:pPr algn="ctr"/>
            <a:r>
              <a:rPr lang="en-US" sz="2800" dirty="0"/>
              <a:t>Before the Common Era</a:t>
            </a:r>
          </a:p>
          <a:p>
            <a:pPr algn="ctr"/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D1F8-1AA2-317E-32F8-F5D9CC3C4F9E}"/>
              </a:ext>
            </a:extLst>
          </p:cNvPr>
          <p:cNvSpPr txBox="1"/>
          <p:nvPr/>
        </p:nvSpPr>
        <p:spPr>
          <a:xfrm>
            <a:off x="9928860" y="16830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 TERM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0E6E05-3ED6-5886-3A2A-BE0D14C3682B}"/>
              </a:ext>
            </a:extLst>
          </p:cNvPr>
          <p:cNvCxnSpPr/>
          <p:nvPr/>
        </p:nvCxnSpPr>
        <p:spPr>
          <a:xfrm>
            <a:off x="6286500" y="1845734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509F82-E372-46E0-5C44-FFB7A20EFE85}"/>
              </a:ext>
            </a:extLst>
          </p:cNvPr>
          <p:cNvCxnSpPr>
            <a:cxnSpLocks/>
          </p:cNvCxnSpPr>
          <p:nvPr/>
        </p:nvCxnSpPr>
        <p:spPr>
          <a:xfrm flipH="1">
            <a:off x="891540" y="5463540"/>
            <a:ext cx="107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62D89F-1EFE-E608-3F28-226C39CA3EFC}"/>
              </a:ext>
            </a:extLst>
          </p:cNvPr>
          <p:cNvSpPr txBox="1">
            <a:spLocks/>
          </p:cNvSpPr>
          <p:nvPr/>
        </p:nvSpPr>
        <p:spPr>
          <a:xfrm>
            <a:off x="1097280" y="5571914"/>
            <a:ext cx="9471625" cy="7484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solidFill>
                  <a:schemeClr val="accent6"/>
                </a:solidFill>
              </a:rPr>
              <a:t>The Great Pyramid of Giza (Egypt) was built in 26BCE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B00E51-0074-C6C6-DAC2-A37FF5E70B8D}"/>
              </a:ext>
            </a:extLst>
          </p:cNvPr>
          <p:cNvCxnSpPr>
            <a:cxnSpLocks/>
          </p:cNvCxnSpPr>
          <p:nvPr/>
        </p:nvCxnSpPr>
        <p:spPr>
          <a:xfrm>
            <a:off x="6952297" y="3429000"/>
            <a:ext cx="4400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50D135-964F-0615-66D9-E52D7205072A}"/>
              </a:ext>
            </a:extLst>
          </p:cNvPr>
          <p:cNvCxnSpPr>
            <a:cxnSpLocks/>
          </p:cNvCxnSpPr>
          <p:nvPr/>
        </p:nvCxnSpPr>
        <p:spPr>
          <a:xfrm>
            <a:off x="9067800" y="3119437"/>
            <a:ext cx="0" cy="619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177A48-D9CE-04EF-00B7-B9DCD4975FED}"/>
              </a:ext>
            </a:extLst>
          </p:cNvPr>
          <p:cNvCxnSpPr>
            <a:cxnSpLocks/>
          </p:cNvCxnSpPr>
          <p:nvPr/>
        </p:nvCxnSpPr>
        <p:spPr>
          <a:xfrm>
            <a:off x="9928860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95602E-4B3A-5A26-1516-F99365AEC135}"/>
              </a:ext>
            </a:extLst>
          </p:cNvPr>
          <p:cNvCxnSpPr>
            <a:cxnSpLocks/>
          </p:cNvCxnSpPr>
          <p:nvPr/>
        </p:nvCxnSpPr>
        <p:spPr>
          <a:xfrm>
            <a:off x="10695622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C205F6-E3CF-763D-159F-8C0A6CB973C9}"/>
              </a:ext>
            </a:extLst>
          </p:cNvPr>
          <p:cNvCxnSpPr>
            <a:cxnSpLocks/>
          </p:cNvCxnSpPr>
          <p:nvPr/>
        </p:nvCxnSpPr>
        <p:spPr>
          <a:xfrm>
            <a:off x="11352847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F3959-A2FF-01DD-AD18-6EAE1BAF8129}"/>
              </a:ext>
            </a:extLst>
          </p:cNvPr>
          <p:cNvCxnSpPr>
            <a:cxnSpLocks/>
          </p:cNvCxnSpPr>
          <p:nvPr/>
        </p:nvCxnSpPr>
        <p:spPr>
          <a:xfrm>
            <a:off x="6952297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1CC1F6-9FFC-331B-17FC-C491F6053FDB}"/>
              </a:ext>
            </a:extLst>
          </p:cNvPr>
          <p:cNvCxnSpPr>
            <a:cxnSpLocks/>
          </p:cNvCxnSpPr>
          <p:nvPr/>
        </p:nvCxnSpPr>
        <p:spPr>
          <a:xfrm>
            <a:off x="7719059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8C83AC-232C-D1B2-9D73-23E93BAF05B6}"/>
              </a:ext>
            </a:extLst>
          </p:cNvPr>
          <p:cNvCxnSpPr>
            <a:cxnSpLocks/>
          </p:cNvCxnSpPr>
          <p:nvPr/>
        </p:nvCxnSpPr>
        <p:spPr>
          <a:xfrm>
            <a:off x="8376284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078EE6-479C-BB80-FBCC-3346ADC1BA25}"/>
              </a:ext>
            </a:extLst>
          </p:cNvPr>
          <p:cNvSpPr txBox="1"/>
          <p:nvPr/>
        </p:nvSpPr>
        <p:spPr>
          <a:xfrm>
            <a:off x="8916957" y="3846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2088DB-818E-9C97-AF91-7FA0D7FFB31B}"/>
              </a:ext>
            </a:extLst>
          </p:cNvPr>
          <p:cNvSpPr txBox="1"/>
          <p:nvPr/>
        </p:nvSpPr>
        <p:spPr>
          <a:xfrm>
            <a:off x="9602488" y="36802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79F604-970C-F137-AD43-ADA3D14E4378}"/>
              </a:ext>
            </a:extLst>
          </p:cNvPr>
          <p:cNvSpPr txBox="1"/>
          <p:nvPr/>
        </p:nvSpPr>
        <p:spPr>
          <a:xfrm>
            <a:off x="10369250" y="36920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76CA80-B368-2BC1-A670-AD5ADDB53521}"/>
              </a:ext>
            </a:extLst>
          </p:cNvPr>
          <p:cNvSpPr txBox="1"/>
          <p:nvPr/>
        </p:nvSpPr>
        <p:spPr>
          <a:xfrm>
            <a:off x="7314517" y="36622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1D108D-0D79-82B3-A627-0D3C0F8A030E}"/>
              </a:ext>
            </a:extLst>
          </p:cNvPr>
          <p:cNvSpPr txBox="1"/>
          <p:nvPr/>
        </p:nvSpPr>
        <p:spPr>
          <a:xfrm>
            <a:off x="8081279" y="36740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723E23-47CF-FAB9-D7C0-941BA03FF795}"/>
              </a:ext>
            </a:extLst>
          </p:cNvPr>
          <p:cNvSpPr txBox="1"/>
          <p:nvPr/>
        </p:nvSpPr>
        <p:spPr>
          <a:xfrm>
            <a:off x="7051010" y="2576871"/>
            <a:ext cx="1758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✨ BCE✨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45B7D8-DF24-BE86-4890-95D03BB8F4DF}"/>
              </a:ext>
            </a:extLst>
          </p:cNvPr>
          <p:cNvSpPr txBox="1"/>
          <p:nvPr/>
        </p:nvSpPr>
        <p:spPr>
          <a:xfrm>
            <a:off x="10695621" y="3264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1724605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8F71-E0DA-0E05-E578-B463898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r>
              <a:rPr lang="en-US" dirty="0"/>
              <a:t>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C598-2ADA-2CC2-E3F8-E695C191A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3274907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Definition: </a:t>
            </a:r>
          </a:p>
          <a:p>
            <a:pPr algn="ctr"/>
            <a:r>
              <a:rPr lang="en-US" sz="2800" dirty="0"/>
              <a:t>Common Era</a:t>
            </a:r>
          </a:p>
          <a:p>
            <a:pPr algn="ctr"/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D1F8-1AA2-317E-32F8-F5D9CC3C4F9E}"/>
              </a:ext>
            </a:extLst>
          </p:cNvPr>
          <p:cNvSpPr txBox="1"/>
          <p:nvPr/>
        </p:nvSpPr>
        <p:spPr>
          <a:xfrm>
            <a:off x="9928860" y="16830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 TERM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0E6E05-3ED6-5886-3A2A-BE0D14C3682B}"/>
              </a:ext>
            </a:extLst>
          </p:cNvPr>
          <p:cNvCxnSpPr/>
          <p:nvPr/>
        </p:nvCxnSpPr>
        <p:spPr>
          <a:xfrm>
            <a:off x="6286500" y="1845734"/>
            <a:ext cx="0" cy="361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509F82-E372-46E0-5C44-FFB7A20EFE85}"/>
              </a:ext>
            </a:extLst>
          </p:cNvPr>
          <p:cNvCxnSpPr>
            <a:cxnSpLocks/>
          </p:cNvCxnSpPr>
          <p:nvPr/>
        </p:nvCxnSpPr>
        <p:spPr>
          <a:xfrm flipH="1">
            <a:off x="891540" y="5463540"/>
            <a:ext cx="1078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62D89F-1EFE-E608-3F28-226C39CA3EFC}"/>
              </a:ext>
            </a:extLst>
          </p:cNvPr>
          <p:cNvSpPr txBox="1">
            <a:spLocks/>
          </p:cNvSpPr>
          <p:nvPr/>
        </p:nvSpPr>
        <p:spPr>
          <a:xfrm>
            <a:off x="1097280" y="5571914"/>
            <a:ext cx="9471625" cy="7484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solidFill>
                  <a:schemeClr val="accent6"/>
                </a:solidFill>
              </a:rPr>
              <a:t>The Sydney Opera House was built in 1973CE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12766D-80BF-A6A1-C5BE-7C869BF94EF1}"/>
              </a:ext>
            </a:extLst>
          </p:cNvPr>
          <p:cNvCxnSpPr>
            <a:cxnSpLocks/>
          </p:cNvCxnSpPr>
          <p:nvPr/>
        </p:nvCxnSpPr>
        <p:spPr>
          <a:xfrm>
            <a:off x="6952297" y="3429000"/>
            <a:ext cx="4400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99EBD-9FD2-A611-F681-E451A3D15CCF}"/>
              </a:ext>
            </a:extLst>
          </p:cNvPr>
          <p:cNvCxnSpPr>
            <a:cxnSpLocks/>
          </p:cNvCxnSpPr>
          <p:nvPr/>
        </p:nvCxnSpPr>
        <p:spPr>
          <a:xfrm>
            <a:off x="9067800" y="3119437"/>
            <a:ext cx="0" cy="619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DFB5E3-B767-FDAF-CE8B-F7A18DE0D80D}"/>
              </a:ext>
            </a:extLst>
          </p:cNvPr>
          <p:cNvCxnSpPr>
            <a:cxnSpLocks/>
          </p:cNvCxnSpPr>
          <p:nvPr/>
        </p:nvCxnSpPr>
        <p:spPr>
          <a:xfrm>
            <a:off x="9928860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80CA00-C81C-86A3-AA1C-F151B25B9CB2}"/>
              </a:ext>
            </a:extLst>
          </p:cNvPr>
          <p:cNvCxnSpPr>
            <a:cxnSpLocks/>
          </p:cNvCxnSpPr>
          <p:nvPr/>
        </p:nvCxnSpPr>
        <p:spPr>
          <a:xfrm>
            <a:off x="10695622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C3CCED-C7F3-100F-B4BE-9F03B4260A5E}"/>
              </a:ext>
            </a:extLst>
          </p:cNvPr>
          <p:cNvCxnSpPr>
            <a:cxnSpLocks/>
          </p:cNvCxnSpPr>
          <p:nvPr/>
        </p:nvCxnSpPr>
        <p:spPr>
          <a:xfrm>
            <a:off x="11352847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6667EF-1B90-D9EF-1F32-34ABC790C0B4}"/>
              </a:ext>
            </a:extLst>
          </p:cNvPr>
          <p:cNvCxnSpPr>
            <a:cxnSpLocks/>
          </p:cNvCxnSpPr>
          <p:nvPr/>
        </p:nvCxnSpPr>
        <p:spPr>
          <a:xfrm>
            <a:off x="6952297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0655B-22EB-7716-A1C5-75B068405A6E}"/>
              </a:ext>
            </a:extLst>
          </p:cNvPr>
          <p:cNvCxnSpPr>
            <a:cxnSpLocks/>
          </p:cNvCxnSpPr>
          <p:nvPr/>
        </p:nvCxnSpPr>
        <p:spPr>
          <a:xfrm>
            <a:off x="7719059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D4244D-8B03-F12D-D3F1-71063A117468}"/>
              </a:ext>
            </a:extLst>
          </p:cNvPr>
          <p:cNvCxnSpPr>
            <a:cxnSpLocks/>
          </p:cNvCxnSpPr>
          <p:nvPr/>
        </p:nvCxnSpPr>
        <p:spPr>
          <a:xfrm>
            <a:off x="8376284" y="3290888"/>
            <a:ext cx="0" cy="27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DF3DE9-9BAD-6099-8AED-1B8A94118940}"/>
              </a:ext>
            </a:extLst>
          </p:cNvPr>
          <p:cNvSpPr txBox="1"/>
          <p:nvPr/>
        </p:nvSpPr>
        <p:spPr>
          <a:xfrm>
            <a:off x="8916957" y="3846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CD9AB3-1CFC-D6D4-FF1A-44C353952390}"/>
              </a:ext>
            </a:extLst>
          </p:cNvPr>
          <p:cNvSpPr txBox="1"/>
          <p:nvPr/>
        </p:nvSpPr>
        <p:spPr>
          <a:xfrm>
            <a:off x="9602488" y="36802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38FFB-8722-A0E1-4538-2E2B1B58D4FE}"/>
              </a:ext>
            </a:extLst>
          </p:cNvPr>
          <p:cNvSpPr txBox="1"/>
          <p:nvPr/>
        </p:nvSpPr>
        <p:spPr>
          <a:xfrm>
            <a:off x="10369250" y="36920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A7C7D-FCD9-22C3-B10E-C0378D7A19E7}"/>
              </a:ext>
            </a:extLst>
          </p:cNvPr>
          <p:cNvSpPr txBox="1"/>
          <p:nvPr/>
        </p:nvSpPr>
        <p:spPr>
          <a:xfrm>
            <a:off x="7314517" y="36622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BF437E-BB32-88BD-F40F-C00F5BF22353}"/>
              </a:ext>
            </a:extLst>
          </p:cNvPr>
          <p:cNvSpPr txBox="1"/>
          <p:nvPr/>
        </p:nvSpPr>
        <p:spPr>
          <a:xfrm>
            <a:off x="8081279" y="36740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507B5-711E-C879-695C-F8DFD2DDB962}"/>
              </a:ext>
            </a:extLst>
          </p:cNvPr>
          <p:cNvSpPr txBox="1"/>
          <p:nvPr/>
        </p:nvSpPr>
        <p:spPr>
          <a:xfrm>
            <a:off x="9205476" y="2508231"/>
            <a:ext cx="1758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✨ CE✨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E92FAA-F26F-27CC-78C3-A1347CCA51FA}"/>
              </a:ext>
            </a:extLst>
          </p:cNvPr>
          <p:cNvSpPr txBox="1"/>
          <p:nvPr/>
        </p:nvSpPr>
        <p:spPr>
          <a:xfrm>
            <a:off x="10695621" y="3264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35875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E989-FD2E-838D-A91A-6354CA49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Draw the following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9B86C-3D01-E17C-8C83-3C8EF81C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999397"/>
            <a:ext cx="12141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8AD0-319D-63B1-0751-2F9BC877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to Ancient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F982D-87C6-1930-7A0F-59E33903F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/>
              <a:t>Ms</a:t>
            </a:r>
            <a:r>
              <a:rPr lang="en-US" sz="2800" dirty="0"/>
              <a:t> Lauren Barrie</a:t>
            </a:r>
          </a:p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Lauren.barrie@education.wa.edu.au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dirty="0"/>
              <a:t>Classroom: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Where to find me:</a:t>
            </a:r>
          </a:p>
        </p:txBody>
      </p:sp>
    </p:spTree>
    <p:extLst>
      <p:ext uri="{BB962C8B-B14F-4D97-AF65-F5344CB8AC3E}">
        <p14:creationId xmlns:p14="http://schemas.microsoft.com/office/powerpoint/2010/main" val="270291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B719-D778-6B8A-8432-D11BB19D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‘ANCIENT’ history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D4F38-88E4-280F-D376-F1C90DE5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948680"/>
            <a:ext cx="10058400" cy="85639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Beginning of writing and recorded human history to fall of Western Roman Empire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E35C8-6B4B-1A33-B519-C0DF2BBA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838960"/>
            <a:ext cx="11633200" cy="396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E3CCC-5393-3FC6-E4EA-E0A2F36C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640" y="286603"/>
            <a:ext cx="1013460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BBCD-CCA0-DAC4-47CD-F3A4E3AE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QUIZ – Mini Whiteboards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C009DD-7381-4212-DC46-9D970049F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009302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5844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13E3-B397-1862-1035-A5BF1133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 Which is earlier in history?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14F6D-8A95-A4A7-B7F7-B07D4103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89083" cy="4023360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6000" dirty="0"/>
              <a:t>A</a:t>
            </a: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br>
              <a:rPr lang="en-AU" sz="5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AU" sz="5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Ancient Egyptians Build the Great Pyramid of Giza for Pharaoh Khufu in Egypt</a:t>
            </a:r>
          </a:p>
          <a:p>
            <a:pPr algn="ctr"/>
            <a:r>
              <a:rPr lang="en-AU" sz="5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c. 2560 BCE</a:t>
            </a:r>
          </a:p>
          <a:p>
            <a:pPr algn="ctr"/>
            <a:endParaRPr lang="en-US" sz="6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FF5E36-5C58-F6E3-8334-769921315BF9}"/>
              </a:ext>
            </a:extLst>
          </p:cNvPr>
          <p:cNvSpPr txBox="1">
            <a:spLocks/>
          </p:cNvSpPr>
          <p:nvPr/>
        </p:nvSpPr>
        <p:spPr>
          <a:xfrm>
            <a:off x="7005637" y="1778106"/>
            <a:ext cx="4089083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/>
              <a:t>B</a:t>
            </a: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5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foundation of Rome</a:t>
            </a:r>
          </a:p>
          <a:p>
            <a:pPr algn="ctr"/>
            <a:r>
              <a:rPr lang="en-AU" sz="5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c. 753 BCE</a:t>
            </a:r>
          </a:p>
          <a:p>
            <a:pPr algn="ctr"/>
            <a:endParaRPr lang="en-US" sz="6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9CFF9B-BBAB-6A13-96DE-69DAB52125AE}"/>
              </a:ext>
            </a:extLst>
          </p:cNvPr>
          <p:cNvSpPr txBox="1">
            <a:spLocks/>
          </p:cNvSpPr>
          <p:nvPr/>
        </p:nvSpPr>
        <p:spPr>
          <a:xfrm>
            <a:off x="5477827" y="3643313"/>
            <a:ext cx="1236345" cy="86370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>
                <a:solidFill>
                  <a:schemeClr val="accent6"/>
                </a:solidFill>
              </a:rPr>
              <a:t>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F5206-0F43-C554-B1EF-D642A74C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2322566"/>
            <a:ext cx="2336800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09936-C243-44E1-E5CE-92EDA24F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150" y="2342992"/>
            <a:ext cx="2251342" cy="15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13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13E3-B397-1862-1035-A5BF1133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Which is earlier in history?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14F6D-8A95-A4A7-B7F7-B07D4103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89083" cy="402336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6000" dirty="0"/>
              <a:t>A</a:t>
            </a: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br>
              <a:rPr lang="en-AU" sz="5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4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Birth of Jesus Christ</a:t>
            </a:r>
          </a:p>
          <a:p>
            <a:pPr algn="ctr"/>
            <a:r>
              <a:rPr lang="en-AU" sz="4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c.4 BCE (Egypt)</a:t>
            </a:r>
          </a:p>
          <a:p>
            <a:pPr algn="ctr"/>
            <a:endParaRPr lang="en-US" sz="6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FF5E36-5C58-F6E3-8334-769921315BF9}"/>
              </a:ext>
            </a:extLst>
          </p:cNvPr>
          <p:cNvSpPr txBox="1">
            <a:spLocks/>
          </p:cNvSpPr>
          <p:nvPr/>
        </p:nvSpPr>
        <p:spPr>
          <a:xfrm>
            <a:off x="7005637" y="1778105"/>
            <a:ext cx="4667251" cy="4651269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AU" sz="54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AU" sz="4800" b="0" i="0" dirty="0">
              <a:solidFill>
                <a:srgbClr val="2828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AU" sz="48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Mount Vesuvius erupts burying the Roman cities of Pompeii and Herculaneum</a:t>
            </a:r>
          </a:p>
          <a:p>
            <a:pPr algn="ctr"/>
            <a:r>
              <a:rPr lang="en-AU" sz="600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C.79CE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9CFF9B-BBAB-6A13-96DE-69DAB52125AE}"/>
              </a:ext>
            </a:extLst>
          </p:cNvPr>
          <p:cNvSpPr txBox="1">
            <a:spLocks/>
          </p:cNvSpPr>
          <p:nvPr/>
        </p:nvSpPr>
        <p:spPr>
          <a:xfrm>
            <a:off x="5477827" y="3643313"/>
            <a:ext cx="1236345" cy="86370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>
                <a:solidFill>
                  <a:schemeClr val="accent6"/>
                </a:solidFill>
              </a:rPr>
              <a:t>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3880F-EF2D-70AD-3D99-3C23E9C7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196" y="2450306"/>
            <a:ext cx="2134599" cy="1957387"/>
          </a:xfrm>
          <a:prstGeom prst="rect">
            <a:avLst/>
          </a:prstGeom>
        </p:spPr>
      </p:pic>
      <p:pic>
        <p:nvPicPr>
          <p:cNvPr id="8194" name="Picture 2" descr="2020 Eruption of Mount Vesuvius (FrigidusMedicane) | Hypothetical Volcanoes  Wiki | Fandom">
            <a:extLst>
              <a:ext uri="{FF2B5EF4-FFF2-40B4-BE49-F238E27FC236}">
                <a16:creationId xmlns:a16="http://schemas.microsoft.com/office/drawing/2014/main" id="{BDAE3F8F-9B34-E759-0AF2-DBE5C031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7" y="2324901"/>
            <a:ext cx="3312295" cy="220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564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13E3-B397-1862-1035-A5BF1133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3. What TIME PERIOD are WE studying?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14F6D-8A95-A4A7-B7F7-B07D4103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646920" cy="4023360"/>
          </a:xfrm>
        </p:spPr>
        <p:txBody>
          <a:bodyPr>
            <a:normAutofit/>
          </a:bodyPr>
          <a:lstStyle/>
          <a:p>
            <a:pPr marL="1143000" indent="-1143000" algn="ctr">
              <a:buFont typeface="+mj-lt"/>
              <a:buAutoNum type="alphaUcPeriod"/>
            </a:pPr>
            <a:r>
              <a:rPr lang="en-US" sz="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1800BCE – 1500 BCE </a:t>
            </a:r>
          </a:p>
          <a:p>
            <a:pPr marL="1143000" indent="-1143000" algn="ctr">
              <a:buFont typeface="+mj-lt"/>
              <a:buAutoNum type="alphaUcPeriod"/>
            </a:pPr>
            <a:r>
              <a:rPr lang="en-AU" sz="5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1500BCE - 1050 BCE</a:t>
            </a:r>
          </a:p>
          <a:p>
            <a:pPr marL="1143000" indent="-1143000" algn="ctr">
              <a:buFont typeface="+mj-lt"/>
              <a:buAutoNum type="alphaUcPeriod"/>
            </a:pPr>
            <a:r>
              <a:rPr lang="en-AU" sz="5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1550BCE - 1000 BCE</a:t>
            </a:r>
          </a:p>
          <a:p>
            <a:pPr marL="1143000" indent="-1143000" algn="ctr">
              <a:buFont typeface="+mj-lt"/>
              <a:buAutoNum type="alphaUcPeriod"/>
            </a:pPr>
            <a:r>
              <a:rPr lang="en-AU" sz="5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1480BCE - 1000 BCE</a:t>
            </a:r>
          </a:p>
          <a:p>
            <a:pPr marL="0" indent="0" algn="ctr">
              <a:buNone/>
            </a:pPr>
            <a:endParaRPr lang="en-AU" sz="5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indent="-1143000" algn="ctr">
              <a:buFont typeface="+mj-lt"/>
              <a:buAutoNum type="alphaUcPeriod"/>
            </a:pPr>
            <a:endParaRPr lang="en-US" sz="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805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13E3-B397-1862-1035-A5BF1133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What event often marks the </a:t>
            </a:r>
            <a:br>
              <a:rPr lang="en-US" dirty="0"/>
            </a:br>
            <a:r>
              <a:rPr lang="en-US" b="1" u="sng" dirty="0"/>
              <a:t>END</a:t>
            </a:r>
            <a:r>
              <a:rPr lang="en-US" dirty="0"/>
              <a:t> of the Ancient Era?</a:t>
            </a:r>
          </a:p>
        </p:txBody>
      </p:sp>
      <p:pic>
        <p:nvPicPr>
          <p:cNvPr id="10242" name="Picture 2" descr="Autumnal Equinox 2022: First Day of Fall | Facts, Folklore &amp; More | The Old  Farmer's Almanac">
            <a:extLst>
              <a:ext uri="{FF2B5EF4-FFF2-40B4-BE49-F238E27FC236}">
                <a16:creationId xmlns:a16="http://schemas.microsoft.com/office/drawing/2014/main" id="{6FEA6F6D-3248-A06C-FA63-D0EE23913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" y="2354281"/>
            <a:ext cx="52324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lcohol has never been a factor in my falls. Clearly the answer is to drink  more for my own safety' | The West Australian">
            <a:extLst>
              <a:ext uri="{FF2B5EF4-FFF2-40B4-BE49-F238E27FC236}">
                <a16:creationId xmlns:a16="http://schemas.microsoft.com/office/drawing/2014/main" id="{0EE2168C-1CAB-CBF6-1CD5-22481009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35994"/>
            <a:ext cx="5648325" cy="317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972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13E3-B397-1862-1035-A5BF1133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What is ONE thing you can do to PASS this course?</a:t>
            </a:r>
          </a:p>
        </p:txBody>
      </p:sp>
      <p:pic>
        <p:nvPicPr>
          <p:cNvPr id="11266" name="Picture 2" descr="Happy Senior Man Giving Thumb Up Stok Fotoğraflar &amp; Yaşlı adamlar'nin Daha  Fazla Resimleri - Yaşlı adamlar, Kabul işareti, Bilgisayar - iStock">
            <a:extLst>
              <a:ext uri="{FF2B5EF4-FFF2-40B4-BE49-F238E27FC236}">
                <a16:creationId xmlns:a16="http://schemas.microsoft.com/office/drawing/2014/main" id="{A48951B3-39AA-7708-86E1-FCD102AC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123" y="1897062"/>
            <a:ext cx="6462713" cy="43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5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3BBED-464A-1D9B-F158-1DA18D7F5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 TIME ACTIVITY </a:t>
            </a:r>
            <a:r>
              <a:rPr lang="en-US" sz="80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About Me Slip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5802C-F519-33B4-0BC4-092BB1DCF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cap="all" spc="200" dirty="0">
                <a:solidFill>
                  <a:srgbClr val="FFFFFF"/>
                </a:solidFill>
                <a:latin typeface="+mj-lt"/>
              </a:rPr>
              <a:t>Complete the ‘About Me’ Slip Independently and give it to </a:t>
            </a:r>
            <a:r>
              <a:rPr lang="en-US" sz="2400" cap="all" spc="200" dirty="0" err="1">
                <a:solidFill>
                  <a:srgbClr val="FFFFFF"/>
                </a:solidFill>
                <a:latin typeface="+mj-lt"/>
              </a:rPr>
              <a:t>Ms</a:t>
            </a:r>
            <a:r>
              <a:rPr lang="en-US" sz="2400" cap="all" spc="200" dirty="0">
                <a:solidFill>
                  <a:srgbClr val="FFFFFF"/>
                </a:solidFill>
                <a:latin typeface="+mj-lt"/>
              </a:rPr>
              <a:t> Barrie </a:t>
            </a:r>
            <a:r>
              <a:rPr lang="en-US" sz="2400" cap="all" spc="200" dirty="0">
                <a:solidFill>
                  <a:srgbClr val="FFFFFF"/>
                </a:solidFill>
                <a:latin typeface="+mj-lt"/>
                <a:sym typeface="Wingdings" pitchFamily="2" charset="2"/>
              </a:rPr>
              <a:t> </a:t>
            </a:r>
            <a:endParaRPr lang="en-US" sz="2400" cap="all" spc="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095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E813D-EA01-4698-7A0A-E1A8F07EB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1353"/>
            <a:ext cx="10058400" cy="953020"/>
          </a:xfrm>
        </p:spPr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pic>
        <p:nvPicPr>
          <p:cNvPr id="8" name="Picture 6" descr="How to Make Perfect Popcorn on the Stovetop">
            <a:extLst>
              <a:ext uri="{FF2B5EF4-FFF2-40B4-BE49-F238E27FC236}">
                <a16:creationId xmlns:a16="http://schemas.microsoft.com/office/drawing/2014/main" id="{4EA8A89E-16C2-EC31-47AE-217FACB6A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8" y="4039615"/>
            <a:ext cx="3520548" cy="234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: PERFECT WINGED EYELINER every single time!! (Simple Beginner  Friendly Technique) - YouTube">
            <a:extLst>
              <a:ext uri="{FF2B5EF4-FFF2-40B4-BE49-F238E27FC236}">
                <a16:creationId xmlns:a16="http://schemas.microsoft.com/office/drawing/2014/main" id="{89F3F8CE-E37A-037B-CF97-5D7BE7B8A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6" y="4009560"/>
            <a:ext cx="4127326" cy="232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33,693 History Book Illustrations &amp; Clip Art - iStock">
            <a:extLst>
              <a:ext uri="{FF2B5EF4-FFF2-40B4-BE49-F238E27FC236}">
                <a16:creationId xmlns:a16="http://schemas.microsoft.com/office/drawing/2014/main" id="{42535005-2F7B-327E-1B4C-D45F3FDC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002" y="4009560"/>
            <a:ext cx="3324962" cy="234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892FA5FF-6F05-F394-892F-81691A104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03" b="33081"/>
          <a:stretch/>
        </p:blipFill>
        <p:spPr>
          <a:xfrm>
            <a:off x="2920977" y="1556689"/>
            <a:ext cx="2673512" cy="2517479"/>
          </a:xfrm>
          <a:prstGeom prst="rect">
            <a:avLst/>
          </a:prstGeom>
        </p:spPr>
      </p:pic>
      <p:pic>
        <p:nvPicPr>
          <p:cNvPr id="7" name="Picture 6" descr="A dog lying on grass&#10;&#10;Description automatically generated with low confidence">
            <a:extLst>
              <a:ext uri="{FF2B5EF4-FFF2-40B4-BE49-F238E27FC236}">
                <a16:creationId xmlns:a16="http://schemas.microsoft.com/office/drawing/2014/main" id="{7504DDDC-2D35-8B6B-4EAC-E1CE58466D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352" b="25334"/>
          <a:stretch/>
        </p:blipFill>
        <p:spPr>
          <a:xfrm>
            <a:off x="5594489" y="1554415"/>
            <a:ext cx="2673513" cy="250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9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058">
            <a:extLst>
              <a:ext uri="{FF2B5EF4-FFF2-40B4-BE49-F238E27FC236}">
                <a16:creationId xmlns:a16="http://schemas.microsoft.com/office/drawing/2014/main" id="{330A2836-69DF-4CA1-A9D3-57E9810F2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4" name="Rectangle 2060">
            <a:extLst>
              <a:ext uri="{FF2B5EF4-FFF2-40B4-BE49-F238E27FC236}">
                <a16:creationId xmlns:a16="http://schemas.microsoft.com/office/drawing/2014/main" id="{F8B7DEB1-7483-4619-96AC-2F5EE9060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5" name="Straight Connector 2062">
            <a:extLst>
              <a:ext uri="{FF2B5EF4-FFF2-40B4-BE49-F238E27FC236}">
                <a16:creationId xmlns:a16="http://schemas.microsoft.com/office/drawing/2014/main" id="{7FD4BDA6-D078-4821-B845-EB6CC7CA4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76" name="Rectangle 2064">
            <a:extLst>
              <a:ext uri="{FF2B5EF4-FFF2-40B4-BE49-F238E27FC236}">
                <a16:creationId xmlns:a16="http://schemas.microsoft.com/office/drawing/2014/main" id="{77F6C4FA-1460-4FA7-BCCB-24F6960D1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Rectangle 2066">
            <a:extLst>
              <a:ext uri="{FF2B5EF4-FFF2-40B4-BE49-F238E27FC236}">
                <a16:creationId xmlns:a16="http://schemas.microsoft.com/office/drawing/2014/main" id="{62230EDF-A602-4C00-8A5D-5CB283F18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259326" y="0"/>
            <a:ext cx="5938894" cy="6858000"/>
          </a:xfrm>
          <a:prstGeom prst="rect">
            <a:avLst/>
          </a:prstGeom>
          <a:solidFill>
            <a:srgbClr val="4F3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AA4A-F87A-BD95-726F-1AE0BE2D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781" y="640079"/>
            <a:ext cx="5178350" cy="31907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How to be successful</a:t>
            </a:r>
          </a:p>
        </p:txBody>
      </p:sp>
      <p:pic>
        <p:nvPicPr>
          <p:cNvPr id="2054" name="Picture 6" descr="Integrity Definition &amp; Mantra UNFRAMED Print Quote Wall Art - Etsy Australia">
            <a:extLst>
              <a:ext uri="{FF2B5EF4-FFF2-40B4-BE49-F238E27FC236}">
                <a16:creationId xmlns:a16="http://schemas.microsoft.com/office/drawing/2014/main" id="{9EB35F65-9E61-7F7E-8CA2-B9EA4BFA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r="4999" b="-5"/>
          <a:stretch/>
        </p:blipFill>
        <p:spPr bwMode="auto">
          <a:xfrm>
            <a:off x="20" y="10"/>
            <a:ext cx="3002369" cy="334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get - and stay - organised | Psychologies">
            <a:extLst>
              <a:ext uri="{FF2B5EF4-FFF2-40B4-BE49-F238E27FC236}">
                <a16:creationId xmlns:a16="http://schemas.microsoft.com/office/drawing/2014/main" id="{AAA91F9F-29E1-B1AA-F166-1D07798AB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7" r="15751"/>
          <a:stretch/>
        </p:blipFill>
        <p:spPr bwMode="auto">
          <a:xfrm>
            <a:off x="3105565" y="10"/>
            <a:ext cx="3002388" cy="334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42,376 Grit Determination Stock Photos, Pictures &amp; Royalty-Free Images -  iStock">
            <a:extLst>
              <a:ext uri="{FF2B5EF4-FFF2-40B4-BE49-F238E27FC236}">
                <a16:creationId xmlns:a16="http://schemas.microsoft.com/office/drawing/2014/main" id="{E932D2E8-2BD6-5E61-AC84-AAA4AF7F9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1240"/>
          <a:stretch/>
        </p:blipFill>
        <p:spPr bwMode="auto">
          <a:xfrm>
            <a:off x="-6220" y="3451123"/>
            <a:ext cx="6114173" cy="34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Rectangle 2068">
            <a:extLst>
              <a:ext uri="{FF2B5EF4-FFF2-40B4-BE49-F238E27FC236}">
                <a16:creationId xmlns:a16="http://schemas.microsoft.com/office/drawing/2014/main" id="{8C4BD8CA-B77A-41AE-8183-7A7B57891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213" y="0"/>
            <a:ext cx="64008" cy="6858000"/>
          </a:xfrm>
          <a:prstGeom prst="rect">
            <a:avLst/>
          </a:prstGeom>
          <a:solidFill>
            <a:srgbClr val="EB3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79" name="Straight Connector 2070">
            <a:extLst>
              <a:ext uri="{FF2B5EF4-FFF2-40B4-BE49-F238E27FC236}">
                <a16:creationId xmlns:a16="http://schemas.microsoft.com/office/drawing/2014/main" id="{6FDB4FB1-F48F-4EDD-B9BC-E88F1DDDD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48765" y="3913426"/>
            <a:ext cx="4937760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D23005-2619-F0A4-CCB4-D0E2C19A821B}"/>
              </a:ext>
            </a:extLst>
          </p:cNvPr>
          <p:cNvSpPr txBox="1"/>
          <p:nvPr/>
        </p:nvSpPr>
        <p:spPr>
          <a:xfrm>
            <a:off x="6648765" y="3996023"/>
            <a:ext cx="453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Values of my classroom</a:t>
            </a:r>
          </a:p>
        </p:txBody>
      </p:sp>
    </p:spTree>
    <p:extLst>
      <p:ext uri="{BB962C8B-B14F-4D97-AF65-F5344CB8AC3E}">
        <p14:creationId xmlns:p14="http://schemas.microsoft.com/office/powerpoint/2010/main" val="279139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FCB15-C785-69B3-3F7C-7E5FAB95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Class Rules and Expectations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4921-6B4E-0628-5413-D5BE9B9ED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Baskerville" panose="02020502070401020303" pitchFamily="18" charset="0"/>
              </a:rPr>
              <a:t> Show respect to me, each other, and the classroom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Baskerville" panose="02020502070401020303" pitchFamily="18" charset="0"/>
              </a:rPr>
              <a:t> Be </a:t>
            </a:r>
            <a:r>
              <a:rPr lang="en-AU" u="sng" dirty="0">
                <a:effectLst/>
                <a:latin typeface="Baskerville" panose="02020502070401020303" pitchFamily="18" charset="0"/>
              </a:rPr>
              <a:t>on time</a:t>
            </a:r>
            <a:r>
              <a:rPr lang="en-AU" dirty="0">
                <a:effectLst/>
                <a:latin typeface="Baskerville" panose="02020502070401020303" pitchFamily="18" charset="0"/>
              </a:rPr>
              <a:t> for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Baskerville" panose="02020502070401020303" pitchFamily="18" charset="0"/>
              </a:rPr>
              <a:t> Come prepared for class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Baskerville" panose="02020502070401020303" pitchFamily="18" charset="0"/>
              </a:rPr>
              <a:t>Complete all tasks to the best of your 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Baskerville" panose="02020502070401020303" pitchFamily="18" charset="0"/>
              </a:rPr>
              <a:t> Catch up on missed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Baskerville" panose="02020502070401020303" pitchFamily="18" charset="0"/>
              </a:rPr>
              <a:t> Have a go at everything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latin typeface="Baskerville" panose="02020502070401020303" pitchFamily="18" charset="0"/>
              </a:rPr>
              <a:t> Use Compass</a:t>
            </a:r>
            <a:endParaRPr lang="en-AU" dirty="0">
              <a:effectLst/>
              <a:latin typeface="Baskerville" panose="02020502070401020303" pitchFamily="18" charset="0"/>
            </a:endParaRPr>
          </a:p>
          <a:p>
            <a:r>
              <a:rPr lang="en-AU" u="sng" dirty="0">
                <a:effectLst/>
                <a:latin typeface="Baskerville" panose="02020502070401020303" pitchFamily="18" charset="0"/>
              </a:rPr>
              <a:t>If you do not follow these, your parents/guardians will be contacted.</a:t>
            </a:r>
            <a:endParaRPr lang="en-AU" dirty="0">
              <a:effectLst/>
              <a:latin typeface="Baskerville" panose="02020502070401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1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A5816-17EF-27FB-5678-9E15BC96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AE8646"/>
                </a:solidFill>
              </a:rPr>
              <a:t>What you will need</a:t>
            </a: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663F1F06-0C58-E2E6-1DCD-EC6F82198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79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DDADA-C71E-4B80-4081-F21865FB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AU" dirty="0">
                <a:latin typeface="Baskerville" panose="02020502070401020303" pitchFamily="18" charset="0"/>
              </a:rPr>
              <a:t> </a:t>
            </a:r>
            <a:r>
              <a:rPr lang="en-AU" dirty="0">
                <a:effectLst/>
                <a:latin typeface="Baskerville" panose="02020502070401020303" pitchFamily="18" charset="0"/>
              </a:rPr>
              <a:t>Workbook to write in</a:t>
            </a:r>
          </a:p>
          <a:p>
            <a:pPr>
              <a:buFont typeface="+mj-lt"/>
              <a:buAutoNum type="arabicPeriod"/>
            </a:pPr>
            <a:r>
              <a:rPr lang="en-AU" dirty="0">
                <a:latin typeface="Baskerville" panose="02020502070401020303" pitchFamily="18" charset="0"/>
              </a:rPr>
              <a:t> </a:t>
            </a:r>
            <a:r>
              <a:rPr lang="en-AU" dirty="0">
                <a:effectLst/>
                <a:latin typeface="Baskerville" panose="02020502070401020303" pitchFamily="18" charset="0"/>
              </a:rPr>
              <a:t>Pen for EVERY class (it is not expected that you rule up)</a:t>
            </a:r>
          </a:p>
          <a:p>
            <a:pPr>
              <a:buFont typeface="+mj-lt"/>
              <a:buAutoNum type="arabicPeriod"/>
            </a:pPr>
            <a:r>
              <a:rPr lang="en-AU" dirty="0">
                <a:latin typeface="Baskerville" panose="02020502070401020303" pitchFamily="18" charset="0"/>
              </a:rPr>
              <a:t> </a:t>
            </a:r>
            <a:r>
              <a:rPr lang="en-AU" dirty="0">
                <a:effectLst/>
                <a:latin typeface="Baskerville" panose="02020502070401020303" pitchFamily="18" charset="0"/>
              </a:rPr>
              <a:t>File for worksheets</a:t>
            </a:r>
          </a:p>
          <a:p>
            <a:pPr>
              <a:buFont typeface="+mj-lt"/>
              <a:buAutoNum type="arabicPeriod"/>
            </a:pPr>
            <a:r>
              <a:rPr lang="en-AU" dirty="0">
                <a:latin typeface="Baskerville" panose="02020502070401020303" pitchFamily="18" charset="0"/>
              </a:rPr>
              <a:t> </a:t>
            </a:r>
            <a:r>
              <a:rPr lang="en-AU" dirty="0">
                <a:effectLst/>
                <a:latin typeface="Baskerville" panose="02020502070401020303" pitchFamily="18" charset="0"/>
              </a:rPr>
              <a:t>Folder for assessments</a:t>
            </a:r>
          </a:p>
          <a:p>
            <a:endParaRPr lang="en-AU" dirty="0">
              <a:effectLst/>
              <a:latin typeface="Baskerville" panose="02020502070401020303" pitchFamily="18" charset="0"/>
            </a:endParaRPr>
          </a:p>
          <a:p>
            <a:pPr algn="ctr"/>
            <a:r>
              <a:rPr lang="en-AU" b="1" dirty="0">
                <a:effectLst/>
                <a:latin typeface="Baskerville" panose="02020502070401020303" pitchFamily="18" charset="0"/>
              </a:rPr>
              <a:t>Workbook, file, and folder will remain in the class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0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E3259-67EC-E180-82CE-FEC54F832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Course Overview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79E16-909B-C17F-62E5-D35282FF3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356" y="1159565"/>
            <a:ext cx="2938022" cy="4439055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Year 11 General Ancient History</a:t>
            </a:r>
          </a:p>
          <a:p>
            <a:pPr algn="ctr"/>
            <a:endParaRPr lang="en-US" sz="3200" dirty="0">
              <a:solidFill>
                <a:srgbClr val="FFFFFF"/>
              </a:solidFill>
            </a:endParaRP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If you have any questions – please ask!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631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CB3B8-13CF-2D21-0A8C-B5C56F3A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Unit 1 – Semester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CD5C24-4A91-8F32-29FF-F49A8533C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375575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7497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9B7702-752C-11FD-2465-BDB580C5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747"/>
              </p:ext>
            </p:extLst>
          </p:nvPr>
        </p:nvGraphicFramePr>
        <p:xfrm>
          <a:off x="704035" y="820651"/>
          <a:ext cx="10886603" cy="5048806"/>
        </p:xfrm>
        <a:graphic>
          <a:graphicData uri="http://schemas.openxmlformats.org/drawingml/2006/table">
            <a:tbl>
              <a:tblPr/>
              <a:tblGrid>
                <a:gridCol w="1741309">
                  <a:extLst>
                    <a:ext uri="{9D8B030D-6E8A-4147-A177-3AD203B41FA5}">
                      <a16:colId xmlns:a16="http://schemas.microsoft.com/office/drawing/2014/main" val="366582604"/>
                    </a:ext>
                  </a:extLst>
                </a:gridCol>
                <a:gridCol w="4572647">
                  <a:extLst>
                    <a:ext uri="{9D8B030D-6E8A-4147-A177-3AD203B41FA5}">
                      <a16:colId xmlns:a16="http://schemas.microsoft.com/office/drawing/2014/main" val="3058608022"/>
                    </a:ext>
                  </a:extLst>
                </a:gridCol>
                <a:gridCol w="4572647">
                  <a:extLst>
                    <a:ext uri="{9D8B030D-6E8A-4147-A177-3AD203B41FA5}">
                      <a16:colId xmlns:a16="http://schemas.microsoft.com/office/drawing/2014/main" val="250513651"/>
                    </a:ext>
                  </a:extLst>
                </a:gridCol>
              </a:tblGrid>
              <a:tr h="838753">
                <a:tc>
                  <a:txBody>
                    <a:bodyPr/>
                    <a:lstStyle/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Week 1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Overview of Ancient Greece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chronology, mapping geography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60191"/>
                  </a:ext>
                </a:extLst>
              </a:tr>
              <a:tr h="838753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Week 2 - 4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Features of Minoan Society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Social, political, economic, religious, military, cultural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A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Source Analysis Week 4</a:t>
                      </a: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860432"/>
                  </a:ext>
                </a:extLst>
              </a:tr>
              <a:tr h="846897">
                <a:tc>
                  <a:txBody>
                    <a:bodyPr/>
                    <a:lstStyle/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Week 5 - 7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Mycenae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Overview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Trojan War/Troy/Homer’s Iliad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A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Explanation (Essay) Week 7</a:t>
                      </a: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936649"/>
                  </a:ext>
                </a:extLst>
              </a:tr>
              <a:tr h="838753">
                <a:tc>
                  <a:txBody>
                    <a:bodyPr/>
                    <a:lstStyle/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Week 8 - 9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Representations in Mycenae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Archaeology/Evidence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Downfall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51699"/>
                  </a:ext>
                </a:extLst>
              </a:tr>
              <a:tr h="838753">
                <a:tc>
                  <a:txBody>
                    <a:bodyPr/>
                    <a:lstStyle/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Week 10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OVERVIEW/REVISION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Compare and contrast Minoans and Mycenaeans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A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</a:t>
                      </a: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811144"/>
                  </a:ext>
                </a:extLst>
              </a:tr>
              <a:tr h="846897">
                <a:tc>
                  <a:txBody>
                    <a:bodyPr/>
                    <a:lstStyle/>
                    <a:p>
                      <a:pPr algn="ctr"/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Week 11 - 15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Investigation of an Ancient Civilisation or culture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Questioning and research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Explanation and Communication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A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Inquiry Project</a:t>
                      </a:r>
                    </a:p>
                  </a:txBody>
                  <a:tcPr marL="25953" marR="25953" marT="25953" marB="25953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5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1795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4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E1D2BF"/>
      </a:accent1>
      <a:accent2>
        <a:srgbClr val="865852"/>
      </a:accent2>
      <a:accent3>
        <a:srgbClr val="B29480"/>
      </a:accent3>
      <a:accent4>
        <a:srgbClr val="FFBB99"/>
      </a:accent4>
      <a:accent5>
        <a:srgbClr val="8C6660"/>
      </a:accent5>
      <a:accent6>
        <a:srgbClr val="AA6650"/>
      </a:accent6>
      <a:hlink>
        <a:srgbClr val="F0D8A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7904</TotalTime>
  <Words>679</Words>
  <Application>Microsoft Macintosh PowerPoint</Application>
  <PresentationFormat>Widescreen</PresentationFormat>
  <Paragraphs>185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Baskerville</vt:lpstr>
      <vt:lpstr>Calibri</vt:lpstr>
      <vt:lpstr>Calibri Light</vt:lpstr>
      <vt:lpstr>Retrospect</vt:lpstr>
      <vt:lpstr>PowerPoint Presentation</vt:lpstr>
      <vt:lpstr>Welcome to Ancient History</vt:lpstr>
      <vt:lpstr>ABOUT ME</vt:lpstr>
      <vt:lpstr>How to be successful</vt:lpstr>
      <vt:lpstr>Class Rules and Expectations</vt:lpstr>
      <vt:lpstr>What you will need</vt:lpstr>
      <vt:lpstr>Course Overview</vt:lpstr>
      <vt:lpstr>Unit 1 – Semester 1</vt:lpstr>
      <vt:lpstr>PowerPoint Presentation</vt:lpstr>
      <vt:lpstr>Other things</vt:lpstr>
      <vt:lpstr>Any questions?</vt:lpstr>
      <vt:lpstr>History is like a story…</vt:lpstr>
      <vt:lpstr>Today’s Lesson</vt:lpstr>
      <vt:lpstr>What do you already know about ‘Chronology’?</vt:lpstr>
      <vt:lpstr>Chronology</vt:lpstr>
      <vt:lpstr>What it is</vt:lpstr>
      <vt:lpstr>BCE</vt:lpstr>
      <vt:lpstr>CE</vt:lpstr>
      <vt:lpstr>Draw the following</vt:lpstr>
      <vt:lpstr>Where does ‘ANCIENT’ history fit?</vt:lpstr>
      <vt:lpstr>QUIZ – Mini Whiteboards</vt:lpstr>
      <vt:lpstr>1. Which is earlier in history?</vt:lpstr>
      <vt:lpstr>2. Which is earlier in history?</vt:lpstr>
      <vt:lpstr>3. What TIME PERIOD are WE studying?</vt:lpstr>
      <vt:lpstr>4. What event often marks the  END of the Ancient Era?</vt:lpstr>
      <vt:lpstr>5. What is ONE thing you can do to PASS this course?</vt:lpstr>
      <vt:lpstr>EXTRA TIME ACTIVITY About Me Slip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BARRIE Lauren [Ridge View Secondary College]</dc:creator>
  <cp:lastModifiedBy>BARRIE Lauren [Ridge View Secondary College]</cp:lastModifiedBy>
  <cp:revision>201</cp:revision>
  <dcterms:created xsi:type="dcterms:W3CDTF">2022-07-13T05:26:46Z</dcterms:created>
  <dcterms:modified xsi:type="dcterms:W3CDTF">2022-12-07T09:56:37Z</dcterms:modified>
</cp:coreProperties>
</file>